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2"/>
  </p:sldMasterIdLst>
  <p:notesMasterIdLst>
    <p:notesMasterId r:id="rId22"/>
  </p:notesMasterIdLst>
  <p:handoutMasterIdLst>
    <p:handoutMasterId r:id="rId23"/>
  </p:handoutMasterIdLst>
  <p:sldIdLst>
    <p:sldId id="579" r:id="rId3"/>
    <p:sldId id="605" r:id="rId4"/>
    <p:sldId id="541" r:id="rId5"/>
    <p:sldId id="537" r:id="rId6"/>
    <p:sldId id="542" r:id="rId7"/>
    <p:sldId id="636" r:id="rId8"/>
    <p:sldId id="479" r:id="rId9"/>
    <p:sldId id="648" r:id="rId10"/>
    <p:sldId id="650" r:id="rId11"/>
    <p:sldId id="651" r:id="rId12"/>
    <p:sldId id="607" r:id="rId13"/>
    <p:sldId id="469" r:id="rId14"/>
    <p:sldId id="637" r:id="rId15"/>
    <p:sldId id="640" r:id="rId16"/>
    <p:sldId id="643" r:id="rId17"/>
    <p:sldId id="652" r:id="rId18"/>
    <p:sldId id="634" r:id="rId19"/>
    <p:sldId id="553" r:id="rId20"/>
    <p:sldId id="641" r:id="rId21"/>
  </p:sldIdLst>
  <p:sldSz cx="12190413" cy="6859588"/>
  <p:notesSz cx="6858000" cy="9144000"/>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5">
          <p15:clr>
            <a:srgbClr val="A4A3A4"/>
          </p15:clr>
        </p15:guide>
        <p15:guide id="2" orient="horz" pos="4013">
          <p15:clr>
            <a:srgbClr val="A4A3A4"/>
          </p15:clr>
        </p15:guide>
        <p15:guide id="3" orient="horz" pos="484">
          <p15:clr>
            <a:srgbClr val="A4A3A4"/>
          </p15:clr>
        </p15:guide>
        <p15:guide id="4" orient="horz" pos="802">
          <p15:clr>
            <a:srgbClr val="A4A3A4"/>
          </p15:clr>
        </p15:guide>
        <p15:guide id="5" orient="horz" pos="1608">
          <p15:clr>
            <a:srgbClr val="A4A3A4"/>
          </p15:clr>
        </p15:guide>
        <p15:guide id="6" orient="horz">
          <p15:clr>
            <a:srgbClr val="A4A3A4"/>
          </p15:clr>
        </p15:guide>
        <p15:guide id="7" orient="horz" pos="165">
          <p15:clr>
            <a:srgbClr val="A4A3A4"/>
          </p15:clr>
        </p15:guide>
        <p15:guide id="8" orient="horz" pos="4170">
          <p15:clr>
            <a:srgbClr val="A4A3A4"/>
          </p15:clr>
        </p15:guide>
        <p15:guide id="9" orient="horz" pos="2886">
          <p15:clr>
            <a:srgbClr val="A4A3A4"/>
          </p15:clr>
        </p15:guide>
        <p15:guide id="10" orient="horz" pos="964">
          <p15:clr>
            <a:srgbClr val="A4A3A4"/>
          </p15:clr>
        </p15:guide>
        <p15:guide id="11" orient="horz" pos="3053">
          <p15:clr>
            <a:srgbClr val="A4A3A4"/>
          </p15:clr>
        </p15:guide>
        <p15:guide id="12" orient="horz" pos="1131">
          <p15:clr>
            <a:srgbClr val="A4A3A4"/>
          </p15:clr>
        </p15:guide>
        <p15:guide id="13" orient="horz" pos="2723">
          <p15:clr>
            <a:srgbClr val="A4A3A4"/>
          </p15:clr>
        </p15:guide>
        <p15:guide id="14" orient="horz" pos="1280">
          <p15:clr>
            <a:srgbClr val="A4A3A4"/>
          </p15:clr>
        </p15:guide>
        <p15:guide id="15" orient="horz" pos="3850">
          <p15:clr>
            <a:srgbClr val="A4A3A4"/>
          </p15:clr>
        </p15:guide>
        <p15:guide id="16" orient="horz" pos="3685">
          <p15:clr>
            <a:srgbClr val="A4A3A4"/>
          </p15:clr>
        </p15:guide>
        <p15:guide id="17" orient="horz" pos="3530">
          <p15:clr>
            <a:srgbClr val="A4A3A4"/>
          </p15:clr>
        </p15:guide>
        <p15:guide id="18" orient="horz" pos="3370">
          <p15:clr>
            <a:srgbClr val="A4A3A4"/>
          </p15:clr>
        </p15:guide>
        <p15:guide id="19" orient="horz" pos="3206">
          <p15:clr>
            <a:srgbClr val="A4A3A4"/>
          </p15:clr>
        </p15:guide>
        <p15:guide id="20" orient="horz" pos="2570">
          <p15:clr>
            <a:srgbClr val="A4A3A4"/>
          </p15:clr>
        </p15:guide>
        <p15:guide id="21" orient="horz" pos="2407">
          <p15:clr>
            <a:srgbClr val="A4A3A4"/>
          </p15:clr>
        </p15:guide>
        <p15:guide id="22" orient="horz" pos="1924">
          <p15:clr>
            <a:srgbClr val="A4A3A4"/>
          </p15:clr>
        </p15:guide>
        <p15:guide id="23" orient="horz" pos="1767">
          <p15:clr>
            <a:srgbClr val="A4A3A4"/>
          </p15:clr>
        </p15:guide>
        <p15:guide id="24" orient="horz" pos="1447">
          <p15:clr>
            <a:srgbClr val="A4A3A4"/>
          </p15:clr>
        </p15:guide>
        <p15:guide id="25" orient="horz" pos="649">
          <p15:clr>
            <a:srgbClr val="A4A3A4"/>
          </p15:clr>
        </p15:guide>
        <p15:guide id="26" orient="horz" pos="2084">
          <p15:clr>
            <a:srgbClr val="A4A3A4"/>
          </p15:clr>
        </p15:guide>
        <p15:guide id="27" orient="horz" pos="2243">
          <p15:clr>
            <a:srgbClr val="A4A3A4"/>
          </p15:clr>
        </p15:guide>
        <p15:guide id="28" pos="3840">
          <p15:clr>
            <a:srgbClr val="A4A3A4"/>
          </p15:clr>
        </p15:guide>
        <p15:guide id="29" pos="320">
          <p15:clr>
            <a:srgbClr val="A4A3A4"/>
          </p15:clr>
        </p15:guide>
        <p15:guide id="30" pos="7367">
          <p15:clr>
            <a:srgbClr val="A4A3A4"/>
          </p15:clr>
        </p15:guide>
        <p15:guide id="31" pos="7043">
          <p15:clr>
            <a:srgbClr val="A4A3A4"/>
          </p15:clr>
        </p15:guide>
        <p15:guide id="32" pos="6562">
          <p15:clr>
            <a:srgbClr val="A4A3A4"/>
          </p15:clr>
        </p15:guide>
        <p15:guide id="33">
          <p15:clr>
            <a:srgbClr val="A4A3A4"/>
          </p15:clr>
        </p15:guide>
        <p15:guide id="34" pos="6083">
          <p15:clr>
            <a:srgbClr val="A4A3A4"/>
          </p15:clr>
        </p15:guide>
        <p15:guide id="35" pos="167">
          <p15:clr>
            <a:srgbClr val="A4A3A4"/>
          </p15:clr>
        </p15:guide>
        <p15:guide id="36" pos="7520">
          <p15:clr>
            <a:srgbClr val="A4A3A4"/>
          </p15:clr>
        </p15:guide>
        <p15:guide id="37" pos="2568">
          <p15:clr>
            <a:srgbClr val="A4A3A4"/>
          </p15:clr>
        </p15:guide>
        <p15:guide id="38" pos="2406">
          <p15:clr>
            <a:srgbClr val="A4A3A4"/>
          </p15:clr>
        </p15:guide>
        <p15:guide id="39" pos="2717">
          <p15:clr>
            <a:srgbClr val="A4A3A4"/>
          </p15:clr>
        </p15:guide>
        <p15:guide id="40" pos="2884">
          <p15:clr>
            <a:srgbClr val="A4A3A4"/>
          </p15:clr>
        </p15:guide>
        <p15:guide id="41" pos="3050">
          <p15:clr>
            <a:srgbClr val="A4A3A4"/>
          </p15:clr>
        </p15:guide>
        <p15:guide id="42" pos="3204">
          <p15:clr>
            <a:srgbClr val="A4A3A4"/>
          </p15:clr>
        </p15:guide>
        <p15:guide id="43" pos="3361">
          <p15:clr>
            <a:srgbClr val="A4A3A4"/>
          </p15:clr>
        </p15:guide>
        <p15:guide id="44" pos="3528">
          <p15:clr>
            <a:srgbClr val="A4A3A4"/>
          </p15:clr>
        </p15:guide>
        <p15:guide id="45" pos="4005">
          <p15:clr>
            <a:srgbClr val="A4A3A4"/>
          </p15:clr>
        </p15:guide>
        <p15:guide id="46" pos="4159">
          <p15:clr>
            <a:srgbClr val="A4A3A4"/>
          </p15:clr>
        </p15:guide>
        <p15:guide id="47" pos="4321">
          <p15:clr>
            <a:srgbClr val="A4A3A4"/>
          </p15:clr>
        </p15:guide>
        <p15:guide id="48" pos="4483">
          <p15:clr>
            <a:srgbClr val="A4A3A4"/>
          </p15:clr>
        </p15:guide>
        <p15:guide id="49" pos="5601">
          <p15:clr>
            <a:srgbClr val="A4A3A4"/>
          </p15:clr>
        </p15:guide>
        <p15:guide id="50" pos="5763">
          <p15:clr>
            <a:srgbClr val="A4A3A4"/>
          </p15:clr>
        </p15:guide>
        <p15:guide id="51" pos="5926">
          <p15:clr>
            <a:srgbClr val="A4A3A4"/>
          </p15:clr>
        </p15:guide>
        <p15:guide id="52" pos="6246">
          <p15:clr>
            <a:srgbClr val="A4A3A4"/>
          </p15:clr>
        </p15:guide>
        <p15:guide id="53" pos="6406">
          <p15:clr>
            <a:srgbClr val="A4A3A4"/>
          </p15:clr>
        </p15:guide>
        <p15:guide id="54" pos="7203">
          <p15:clr>
            <a:srgbClr val="A4A3A4"/>
          </p15:clr>
        </p15:guide>
        <p15:guide id="55" pos="6718">
          <p15:clr>
            <a:srgbClr val="A4A3A4"/>
          </p15:clr>
        </p15:guide>
        <p15:guide id="56" pos="6884">
          <p15:clr>
            <a:srgbClr val="A4A3A4"/>
          </p15:clr>
        </p15:guide>
        <p15:guide id="57" pos="5447">
          <p15:clr>
            <a:srgbClr val="A4A3A4"/>
          </p15:clr>
        </p15:guide>
        <p15:guide id="58" pos="5282">
          <p15:clr>
            <a:srgbClr val="A4A3A4"/>
          </p15:clr>
        </p15:guide>
        <p15:guide id="59" pos="5119">
          <p15:clr>
            <a:srgbClr val="A4A3A4"/>
          </p15:clr>
        </p15:guide>
        <p15:guide id="60" pos="4961">
          <p15:clr>
            <a:srgbClr val="A4A3A4"/>
          </p15:clr>
        </p15:guide>
        <p15:guide id="61" pos="4803">
          <p15:clr>
            <a:srgbClr val="A4A3A4"/>
          </p15:clr>
        </p15:guide>
        <p15:guide id="62" pos="4637">
          <p15:clr>
            <a:srgbClr val="A4A3A4"/>
          </p15:clr>
        </p15:guide>
        <p15:guide id="63" pos="487">
          <p15:clr>
            <a:srgbClr val="A4A3A4"/>
          </p15:clr>
        </p15:guide>
        <p15:guide id="64" pos="644">
          <p15:clr>
            <a:srgbClr val="A4A3A4"/>
          </p15:clr>
        </p15:guide>
        <p15:guide id="65" pos="801">
          <p15:clr>
            <a:srgbClr val="A4A3A4"/>
          </p15:clr>
        </p15:guide>
        <p15:guide id="66" pos="967">
          <p15:clr>
            <a:srgbClr val="A4A3A4"/>
          </p15:clr>
        </p15:guide>
        <p15:guide id="67" pos="1120">
          <p15:clr>
            <a:srgbClr val="A4A3A4"/>
          </p15:clr>
        </p15:guide>
        <p15:guide id="68" pos="1281">
          <p15:clr>
            <a:srgbClr val="A4A3A4"/>
          </p15:clr>
        </p15:guide>
        <p15:guide id="69" pos="1442">
          <p15:clr>
            <a:srgbClr val="A4A3A4"/>
          </p15:clr>
        </p15:guide>
        <p15:guide id="70" pos="1609">
          <p15:clr>
            <a:srgbClr val="A4A3A4"/>
          </p15:clr>
        </p15:guide>
        <p15:guide id="71" pos="1762">
          <p15:clr>
            <a:srgbClr val="A4A3A4"/>
          </p15:clr>
        </p15:guide>
        <p15:guide id="72" pos="1924">
          <p15:clr>
            <a:srgbClr val="A4A3A4"/>
          </p15:clr>
        </p15:guide>
        <p15:guide id="73" pos="2085">
          <p15:clr>
            <a:srgbClr val="A4A3A4"/>
          </p15:clr>
        </p15:guide>
        <p15:guide id="74" pos="2244">
          <p15:clr>
            <a:srgbClr val="A4A3A4"/>
          </p15:clr>
        </p15:guide>
        <p15:guide id="75" pos="3682">
          <p15:clr>
            <a:srgbClr val="A4A3A4"/>
          </p15:clr>
        </p15:guide>
        <p15:guide id="76" orient="horz" pos="970">
          <p15:clr>
            <a:srgbClr val="A4A3A4"/>
          </p15:clr>
        </p15:guide>
        <p15:guide id="77" pos="767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BFB"/>
    <a:srgbClr val="F1F9FA"/>
    <a:srgbClr val="EFF6EE"/>
    <a:srgbClr val="FAF7EF"/>
    <a:srgbClr val="F9F2EF"/>
    <a:srgbClr val="EFE8E6"/>
    <a:srgbClr val="E1CFEA"/>
    <a:srgbClr val="EBE1BF"/>
    <a:srgbClr val="D4D5C7"/>
    <a:srgbClr val="C3D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73813" autoAdjust="0"/>
  </p:normalViewPr>
  <p:slideViewPr>
    <p:cSldViewPr>
      <p:cViewPr>
        <p:scale>
          <a:sx n="57" d="100"/>
          <a:sy n="57" d="100"/>
        </p:scale>
        <p:origin x="-1195" y="-58"/>
      </p:cViewPr>
      <p:guideLst>
        <p:guide orient="horz" pos="325"/>
        <p:guide orient="horz" pos="4013"/>
        <p:guide orient="horz" pos="484"/>
        <p:guide orient="horz" pos="802"/>
        <p:guide orient="horz"/>
        <p:guide orient="horz" pos="192"/>
        <p:guide orient="horz" pos="4170"/>
        <p:guide orient="horz" pos="970"/>
        <p:guide orient="horz" pos="4320"/>
        <p:guide pos="3840"/>
        <p:guide pos="7367"/>
        <p:guide/>
        <p:guide pos="335"/>
        <p:guide pos="7520"/>
        <p:guide pos="5601"/>
        <p:guide pos="2085"/>
        <p:guide pos="7678"/>
      </p:guideLst>
    </p:cSldViewPr>
  </p:slideViewPr>
  <p:outlineViewPr>
    <p:cViewPr>
      <p:scale>
        <a:sx n="33" d="100"/>
        <a:sy n="33" d="100"/>
      </p:scale>
      <p:origin x="0" y="33240"/>
    </p:cViewPr>
  </p:outlineViewPr>
  <p:notesTextViewPr>
    <p:cViewPr>
      <p:scale>
        <a:sx n="1" d="1"/>
        <a:sy n="1" d="1"/>
      </p:scale>
      <p:origin x="0" y="0"/>
    </p:cViewPr>
  </p:notesTextViewPr>
  <p:sorterViewPr>
    <p:cViewPr>
      <p:scale>
        <a:sx n="144" d="100"/>
        <a:sy n="144" d="100"/>
      </p:scale>
      <p:origin x="0" y="18859"/>
    </p:cViewPr>
  </p:sorterViewPr>
  <p:notesViewPr>
    <p:cSldViewPr>
      <p:cViewPr varScale="1">
        <p:scale>
          <a:sx n="98" d="100"/>
          <a:sy n="98" d="100"/>
        </p:scale>
        <p:origin x="-389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6"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4D9B6F-F621-4A62-84F4-5FFAE9A4C545}" type="datetimeFigureOut">
              <a:rPr lang="en-GB" smtClean="0"/>
              <a:t>30/04/2018</a:t>
            </a:fld>
            <a:endParaRPr lang="en-GB"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46A6A2-50A7-4640-855D-8956E55ABAC1}" type="slidenum">
              <a:rPr lang="en-GB" smtClean="0"/>
              <a:t>‹#›</a:t>
            </a:fld>
            <a:endParaRPr lang="en-GB" dirty="0"/>
          </a:p>
        </p:txBody>
      </p:sp>
    </p:spTree>
    <p:extLst>
      <p:ext uri="{BB962C8B-B14F-4D97-AF65-F5344CB8AC3E}">
        <p14:creationId xmlns:p14="http://schemas.microsoft.com/office/powerpoint/2010/main" val="183206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89E00-45B7-44B8-8E59-84DE0BD71A0D}" type="datetimeFigureOut">
              <a:rPr lang="de-DE" smtClean="0"/>
              <a:t>30.04.2018</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F3CE7-ED39-4DCA-B997-3091546AA5B2}" type="slidenum">
              <a:rPr lang="de-DE" smtClean="0"/>
              <a:t>‹#›</a:t>
            </a:fld>
            <a:endParaRPr lang="de-DE"/>
          </a:p>
        </p:txBody>
      </p:sp>
    </p:spTree>
    <p:extLst>
      <p:ext uri="{BB962C8B-B14F-4D97-AF65-F5344CB8AC3E}">
        <p14:creationId xmlns:p14="http://schemas.microsoft.com/office/powerpoint/2010/main" val="403143279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77F3CE7-ED39-4DCA-B997-3091546AA5B2}" type="slidenum">
              <a:rPr lang="de-DE" smtClean="0"/>
              <a:t>1</a:t>
            </a:fld>
            <a:endParaRPr lang="de-DE"/>
          </a:p>
        </p:txBody>
      </p:sp>
    </p:spTree>
    <p:extLst>
      <p:ext uri="{BB962C8B-B14F-4D97-AF65-F5344CB8AC3E}">
        <p14:creationId xmlns:p14="http://schemas.microsoft.com/office/powerpoint/2010/main" val="1149942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10</a:t>
            </a:fld>
            <a:endParaRPr lang="de-DE"/>
          </a:p>
        </p:txBody>
      </p:sp>
    </p:spTree>
    <p:extLst>
      <p:ext uri="{BB962C8B-B14F-4D97-AF65-F5344CB8AC3E}">
        <p14:creationId xmlns:p14="http://schemas.microsoft.com/office/powerpoint/2010/main" val="179413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11</a:t>
            </a:fld>
            <a:endParaRPr lang="de-DE"/>
          </a:p>
        </p:txBody>
      </p:sp>
    </p:spTree>
    <p:extLst>
      <p:ext uri="{BB962C8B-B14F-4D97-AF65-F5344CB8AC3E}">
        <p14:creationId xmlns:p14="http://schemas.microsoft.com/office/powerpoint/2010/main" val="45817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12</a:t>
            </a:fld>
            <a:endParaRPr lang="de-DE"/>
          </a:p>
        </p:txBody>
      </p:sp>
    </p:spTree>
    <p:extLst>
      <p:ext uri="{BB962C8B-B14F-4D97-AF65-F5344CB8AC3E}">
        <p14:creationId xmlns:p14="http://schemas.microsoft.com/office/powerpoint/2010/main" val="3028966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7F3CE7-ED39-4DCA-B997-3091546AA5B2}" type="slidenum">
              <a:rPr lang="de-DE" smtClean="0"/>
              <a:t>13</a:t>
            </a:fld>
            <a:endParaRPr lang="de-DE"/>
          </a:p>
        </p:txBody>
      </p:sp>
    </p:spTree>
    <p:extLst>
      <p:ext uri="{BB962C8B-B14F-4D97-AF65-F5344CB8AC3E}">
        <p14:creationId xmlns:p14="http://schemas.microsoft.com/office/powerpoint/2010/main" val="3028966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14</a:t>
            </a:fld>
            <a:endParaRPr lang="de-DE"/>
          </a:p>
        </p:txBody>
      </p:sp>
    </p:spTree>
    <p:extLst>
      <p:ext uri="{BB962C8B-B14F-4D97-AF65-F5344CB8AC3E}">
        <p14:creationId xmlns:p14="http://schemas.microsoft.com/office/powerpoint/2010/main" val="302896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15</a:t>
            </a:fld>
            <a:endParaRPr lang="de-DE"/>
          </a:p>
        </p:txBody>
      </p:sp>
    </p:spTree>
    <p:extLst>
      <p:ext uri="{BB962C8B-B14F-4D97-AF65-F5344CB8AC3E}">
        <p14:creationId xmlns:p14="http://schemas.microsoft.com/office/powerpoint/2010/main" val="45817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16</a:t>
            </a:fld>
            <a:endParaRPr lang="de-DE"/>
          </a:p>
        </p:txBody>
      </p:sp>
    </p:spTree>
    <p:extLst>
      <p:ext uri="{BB962C8B-B14F-4D97-AF65-F5344CB8AC3E}">
        <p14:creationId xmlns:p14="http://schemas.microsoft.com/office/powerpoint/2010/main" val="179413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17</a:t>
            </a:fld>
            <a:endParaRPr lang="de-DE"/>
          </a:p>
        </p:txBody>
      </p:sp>
    </p:spTree>
    <p:extLst>
      <p:ext uri="{BB962C8B-B14F-4D97-AF65-F5344CB8AC3E}">
        <p14:creationId xmlns:p14="http://schemas.microsoft.com/office/powerpoint/2010/main" val="302896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18</a:t>
            </a:fld>
            <a:endParaRPr lang="de-DE"/>
          </a:p>
        </p:txBody>
      </p:sp>
    </p:spTree>
    <p:extLst>
      <p:ext uri="{BB962C8B-B14F-4D97-AF65-F5344CB8AC3E}">
        <p14:creationId xmlns:p14="http://schemas.microsoft.com/office/powerpoint/2010/main" val="2046517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19</a:t>
            </a:fld>
            <a:endParaRPr lang="de-DE"/>
          </a:p>
        </p:txBody>
      </p:sp>
    </p:spTree>
    <p:extLst>
      <p:ext uri="{BB962C8B-B14F-4D97-AF65-F5344CB8AC3E}">
        <p14:creationId xmlns:p14="http://schemas.microsoft.com/office/powerpoint/2010/main" val="271374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2</a:t>
            </a:fld>
            <a:endParaRPr lang="de-DE"/>
          </a:p>
        </p:txBody>
      </p:sp>
    </p:spTree>
    <p:extLst>
      <p:ext uri="{BB962C8B-B14F-4D97-AF65-F5344CB8AC3E}">
        <p14:creationId xmlns:p14="http://schemas.microsoft.com/office/powerpoint/2010/main" val="89354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3</a:t>
            </a:fld>
            <a:endParaRPr lang="de-DE"/>
          </a:p>
        </p:txBody>
      </p:sp>
    </p:spTree>
    <p:extLst>
      <p:ext uri="{BB962C8B-B14F-4D97-AF65-F5344CB8AC3E}">
        <p14:creationId xmlns:p14="http://schemas.microsoft.com/office/powerpoint/2010/main" val="24780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4</a:t>
            </a:fld>
            <a:endParaRPr lang="de-DE"/>
          </a:p>
        </p:txBody>
      </p:sp>
    </p:spTree>
    <p:extLst>
      <p:ext uri="{BB962C8B-B14F-4D97-AF65-F5344CB8AC3E}">
        <p14:creationId xmlns:p14="http://schemas.microsoft.com/office/powerpoint/2010/main" val="73924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5</a:t>
            </a:fld>
            <a:endParaRPr lang="de-DE"/>
          </a:p>
        </p:txBody>
      </p:sp>
    </p:spTree>
    <p:extLst>
      <p:ext uri="{BB962C8B-B14F-4D97-AF65-F5344CB8AC3E}">
        <p14:creationId xmlns:p14="http://schemas.microsoft.com/office/powerpoint/2010/main" val="143075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6</a:t>
            </a:fld>
            <a:endParaRPr lang="de-DE"/>
          </a:p>
        </p:txBody>
      </p:sp>
    </p:spTree>
    <p:extLst>
      <p:ext uri="{BB962C8B-B14F-4D97-AF65-F5344CB8AC3E}">
        <p14:creationId xmlns:p14="http://schemas.microsoft.com/office/powerpoint/2010/main" val="458170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7</a:t>
            </a:fld>
            <a:endParaRPr lang="de-DE"/>
          </a:p>
        </p:txBody>
      </p:sp>
    </p:spTree>
    <p:extLst>
      <p:ext uri="{BB962C8B-B14F-4D97-AF65-F5344CB8AC3E}">
        <p14:creationId xmlns:p14="http://schemas.microsoft.com/office/powerpoint/2010/main" val="179413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8</a:t>
            </a:fld>
            <a:endParaRPr lang="de-DE"/>
          </a:p>
        </p:txBody>
      </p:sp>
    </p:spTree>
    <p:extLst>
      <p:ext uri="{BB962C8B-B14F-4D97-AF65-F5344CB8AC3E}">
        <p14:creationId xmlns:p14="http://schemas.microsoft.com/office/powerpoint/2010/main" val="179413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F3CE7-ED39-4DCA-B997-3091546AA5B2}" type="slidenum">
              <a:rPr lang="de-DE" smtClean="0"/>
              <a:t>9</a:t>
            </a:fld>
            <a:endParaRPr lang="de-DE"/>
          </a:p>
        </p:txBody>
      </p:sp>
    </p:spTree>
    <p:extLst>
      <p:ext uri="{BB962C8B-B14F-4D97-AF65-F5344CB8AC3E}">
        <p14:creationId xmlns:p14="http://schemas.microsoft.com/office/powerpoint/2010/main" val="1794133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Board Presentation">
    <p:spTree>
      <p:nvGrpSpPr>
        <p:cNvPr id="1" name=""/>
        <p:cNvGrpSpPr/>
        <p:nvPr/>
      </p:nvGrpSpPr>
      <p:grpSpPr>
        <a:xfrm>
          <a:off x="0" y="0"/>
          <a:ext cx="0" cy="0"/>
          <a:chOff x="0" y="0"/>
          <a:chExt cx="0" cy="0"/>
        </a:xfrm>
      </p:grpSpPr>
      <p:sp>
        <p:nvSpPr>
          <p:cNvPr id="9" name="Textplatzhalter 23"/>
          <p:cNvSpPr>
            <a:spLocks noGrp="1"/>
          </p:cNvSpPr>
          <p:nvPr>
            <p:ph type="body" sz="quarter" idx="19"/>
          </p:nvPr>
        </p:nvSpPr>
        <p:spPr>
          <a:xfrm>
            <a:off x="0" y="6929"/>
            <a:ext cx="4841875"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7" name="Bild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0" y="5843102"/>
            <a:ext cx="2034974" cy="508928"/>
          </a:xfrm>
          <a:prstGeom prst="rect">
            <a:avLst/>
          </a:prstGeom>
        </p:spPr>
      </p:pic>
      <p:sp>
        <p:nvSpPr>
          <p:cNvPr id="5" name="Textplatzhalter 4"/>
          <p:cNvSpPr>
            <a:spLocks noGrp="1"/>
          </p:cNvSpPr>
          <p:nvPr>
            <p:ph type="body" sz="quarter" idx="13" hasCustomPrompt="1"/>
          </p:nvPr>
        </p:nvSpPr>
        <p:spPr>
          <a:xfrm>
            <a:off x="508000" y="3821113"/>
            <a:ext cx="4069756" cy="1528761"/>
          </a:xfrm>
          <a:prstGeom prst="rect">
            <a:avLst/>
          </a:prstGeom>
        </p:spPr>
        <p:txBody>
          <a:bodyPr>
            <a:noAutofit/>
          </a:bodyPr>
          <a:lstStyle>
            <a:lvl1pPr>
              <a:lnSpc>
                <a:spcPct val="100000"/>
              </a:lnSpc>
              <a:spcAft>
                <a:spcPts val="0"/>
              </a:spcAft>
              <a:defRPr lang="en-GB" sz="1800" b="0" kern="1200" cap="none" baseline="0" noProof="0" dirty="0" smtClean="0">
                <a:solidFill>
                  <a:srgbClr val="003781"/>
                </a:solidFill>
                <a:latin typeface="+mn-lt"/>
                <a:ea typeface="+mn-ea"/>
                <a:cs typeface="+mn-cs"/>
              </a:defRPr>
            </a:lvl1pPr>
            <a:lvl2pPr marL="0" indent="0">
              <a:lnSpc>
                <a:spcPct val="100000"/>
              </a:lnSpc>
              <a:spcBef>
                <a:spcPts val="0"/>
              </a:spcBef>
              <a:spcAft>
                <a:spcPts val="0"/>
              </a:spcAft>
              <a:buNone/>
              <a:defRPr lang="en-GB" sz="1600" b="0" kern="1200" cap="none" baseline="0" noProof="0" dirty="0">
                <a:solidFill>
                  <a:srgbClr val="00378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buAutoNum type="arabicParenR"/>
              <a:defRPr>
                <a:solidFill>
                  <a:srgbClr val="003781"/>
                </a:solidFill>
              </a:defRPr>
            </a:lvl9pPr>
          </a:lstStyle>
          <a:p>
            <a:pPr lvl="0"/>
            <a:r>
              <a:rPr lang="en-GB" noProof="0" dirty="0"/>
              <a:t>Subline</a:t>
            </a:r>
          </a:p>
          <a:p>
            <a:pPr lvl="1"/>
            <a:r>
              <a:rPr lang="en-GB" noProof="0" dirty="0"/>
              <a:t>Body</a:t>
            </a:r>
          </a:p>
        </p:txBody>
      </p:sp>
      <p:sp>
        <p:nvSpPr>
          <p:cNvPr id="4" name="Tabellenplatzhalter 3"/>
          <p:cNvSpPr>
            <a:spLocks noGrp="1"/>
          </p:cNvSpPr>
          <p:nvPr>
            <p:ph type="tbl" sz="quarter" idx="14" hasCustomPrompt="1"/>
          </p:nvPr>
        </p:nvSpPr>
        <p:spPr>
          <a:xfrm>
            <a:off x="6094413" y="515938"/>
            <a:ext cx="5600700" cy="5835650"/>
          </a:xfrm>
          <a:prstGeom prst="rect">
            <a:avLst/>
          </a:prstGeom>
        </p:spPr>
        <p:txBody>
          <a:bodyPr anchor="ctr"/>
          <a:lstStyle>
            <a:lvl1pPr algn="ctr">
              <a:defRPr sz="2000"/>
            </a:lvl1pPr>
          </a:lstStyle>
          <a:p>
            <a:r>
              <a:rPr lang="de-AT" dirty="0"/>
              <a:t>Table</a:t>
            </a:r>
            <a:endParaRPr lang="en-GB" dirty="0"/>
          </a:p>
        </p:txBody>
      </p:sp>
      <p:sp>
        <p:nvSpPr>
          <p:cNvPr id="2" name="Titel 1"/>
          <p:cNvSpPr>
            <a:spLocks noGrp="1"/>
          </p:cNvSpPr>
          <p:nvPr>
            <p:ph type="title"/>
          </p:nvPr>
        </p:nvSpPr>
        <p:spPr>
          <a:xfrm>
            <a:off x="507935" y="765498"/>
            <a:ext cx="5588066" cy="3024336"/>
          </a:xfrm>
        </p:spPr>
        <p:txBody>
          <a:bodyPr/>
          <a:lstStyle>
            <a:lvl1pPr>
              <a:defRPr lang="en-GB" sz="4400" b="1" kern="1200" cap="all" baseline="0" dirty="0">
                <a:solidFill>
                  <a:srgbClr val="003781"/>
                </a:solidFill>
                <a:latin typeface="+mn-lt"/>
                <a:ea typeface="+mn-ea"/>
                <a:cs typeface="+mn-cs"/>
              </a:defRPr>
            </a:lvl1pPr>
          </a:lstStyle>
          <a:p>
            <a:r>
              <a:rPr lang="en-US" noProof="0" smtClean="0"/>
              <a:t>Click to edit Master title style</a:t>
            </a:r>
            <a:endParaRPr lang="en-GB" noProof="0" dirty="0"/>
          </a:p>
        </p:txBody>
      </p:sp>
      <p:sp>
        <p:nvSpPr>
          <p:cNvPr id="3" name="Rechteck 2"/>
          <p:cNvSpPr/>
          <p:nvPr/>
        </p:nvSpPr>
        <p:spPr>
          <a:xfrm>
            <a:off x="291932" y="637319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63302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Break Alternative">
    <p:spTree>
      <p:nvGrpSpPr>
        <p:cNvPr id="1" name=""/>
        <p:cNvGrpSpPr/>
        <p:nvPr/>
      </p:nvGrpSpPr>
      <p:grpSpPr>
        <a:xfrm>
          <a:off x="0" y="0"/>
          <a:ext cx="0" cy="0"/>
          <a:chOff x="0" y="0"/>
          <a:chExt cx="0" cy="0"/>
        </a:xfrm>
      </p:grpSpPr>
      <p:sp>
        <p:nvSpPr>
          <p:cNvPr id="4" name="Textplatzhalter 23"/>
          <p:cNvSpPr>
            <a:spLocks noGrp="1"/>
          </p:cNvSpPr>
          <p:nvPr>
            <p:ph type="body" sz="quarter" idx="19"/>
          </p:nvPr>
        </p:nvSpPr>
        <p:spPr>
          <a:xfrm>
            <a:off x="-1" y="0"/>
            <a:ext cx="12190413" cy="685958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6" name="Grafik 8"/>
          <p:cNvPicPr>
            <a:picLocks noChangeAspect="1"/>
          </p:cNvPicPr>
          <p:nvPr/>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2" name="Titel 1"/>
          <p:cNvSpPr>
            <a:spLocks noGrp="1"/>
          </p:cNvSpPr>
          <p:nvPr>
            <p:ph type="title" hasCustomPrompt="1"/>
          </p:nvPr>
        </p:nvSpPr>
        <p:spPr>
          <a:xfrm>
            <a:off x="265113" y="2552700"/>
            <a:ext cx="4173909" cy="3297004"/>
          </a:xfrm>
        </p:spPr>
        <p:txBody>
          <a:bodyPr lIns="144000" tIns="216000" rIns="0" anchor="t"/>
          <a:lstStyle>
            <a:lvl1pPr>
              <a:defRPr lang="de-DE" sz="20000" b="1" kern="1200" cap="all" dirty="0" smtClean="0">
                <a:solidFill>
                  <a:schemeClr val="bg1"/>
                </a:solidFill>
                <a:latin typeface="+mn-lt"/>
                <a:ea typeface="+mn-ea"/>
                <a:cs typeface="+mn-cs"/>
              </a:defRPr>
            </a:lvl1pPr>
          </a:lstStyle>
          <a:p>
            <a:r>
              <a:rPr lang="en-GB" noProof="0" dirty="0"/>
              <a:t>00</a:t>
            </a:r>
            <a:br>
              <a:rPr lang="en-GB" noProof="0" dirty="0"/>
            </a:br>
            <a:endParaRPr lang="en-GB" noProof="0" dirty="0"/>
          </a:p>
        </p:txBody>
      </p:sp>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normAutofit/>
          </a:bodyPr>
          <a:lstStyle>
            <a:lvl1pPr marL="0" algn="l" defTabSz="1219170" rtl="0" eaLnBrk="1" latinLnBrk="0" hangingPunct="1">
              <a:defRPr lang="de-DE" sz="3600" b="1" kern="1200" cap="all" dirty="0" smtClean="0">
                <a:solidFill>
                  <a:schemeClr val="bg1"/>
                </a:solidFill>
                <a:latin typeface="+mn-lt"/>
                <a:ea typeface="+mn-ea"/>
                <a:cs typeface="+mn-cs"/>
              </a:defRPr>
            </a:lvl1pPr>
          </a:lstStyle>
          <a:p>
            <a:pPr lvl="0"/>
            <a:r>
              <a:rPr lang="en-GB" noProof="0" dirty="0"/>
              <a:t>Headline</a:t>
            </a:r>
          </a:p>
        </p:txBody>
      </p:sp>
    </p:spTree>
    <p:extLst>
      <p:ext uri="{BB962C8B-B14F-4D97-AF65-F5344CB8AC3E}">
        <p14:creationId xmlns:p14="http://schemas.microsoft.com/office/powerpoint/2010/main" val="2970451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6" name="Textplatzhalter 23"/>
          <p:cNvSpPr>
            <a:spLocks noGrp="1"/>
          </p:cNvSpPr>
          <p:nvPr>
            <p:ph type="body" sz="quarter" idx="19"/>
          </p:nvPr>
        </p:nvSpPr>
        <p:spPr>
          <a:xfrm>
            <a:off x="-1" y="0"/>
            <a:ext cx="12190413" cy="6859588"/>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7" name="Grafik 8"/>
          <p:cNvPicPr>
            <a:picLocks noChangeAspect="1"/>
          </p:cNvPicPr>
          <p:nvPr/>
        </p:nvPicPr>
        <p:blipFill>
          <a:blip r:embed="rId2">
            <a:alphaModFix amt="45000"/>
            <a:duotone>
              <a:prstClr val="black"/>
              <a:schemeClr val="tx2">
                <a:tint val="45000"/>
                <a:satMod val="400000"/>
              </a:schemeClr>
            </a:duotone>
          </a:blip>
          <a:stretch>
            <a:fillRect/>
          </a:stretch>
        </p:blipFill>
        <p:spPr>
          <a:xfrm>
            <a:off x="6095207" y="550109"/>
            <a:ext cx="6095206" cy="6309480"/>
          </a:xfrm>
          <a:prstGeom prst="rect">
            <a:avLst/>
          </a:prstGeom>
        </p:spPr>
      </p:pic>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lstStyle>
            <a:lvl1pPr marL="0" algn="l" defTabSz="1219170" rtl="0" eaLnBrk="1" latinLnBrk="0" hangingPunct="1">
              <a:defRPr lang="de-DE" sz="3600" b="1" kern="1200" cap="all" dirty="0" smtClean="0">
                <a:solidFill>
                  <a:schemeClr val="bg1"/>
                </a:solidFill>
                <a:latin typeface="+mn-lt"/>
                <a:ea typeface="+mn-ea"/>
                <a:cs typeface="+mn-cs"/>
              </a:defRPr>
            </a:lvl1pPr>
          </a:lstStyle>
          <a:p>
            <a:pPr lvl="0"/>
            <a:r>
              <a:rPr lang="en-GB" noProof="0" dirty="0"/>
              <a:t>Headline</a:t>
            </a:r>
          </a:p>
        </p:txBody>
      </p:sp>
      <p:sp>
        <p:nvSpPr>
          <p:cNvPr id="4" name="Textplatzhalter 3"/>
          <p:cNvSpPr>
            <a:spLocks noGrp="1"/>
          </p:cNvSpPr>
          <p:nvPr>
            <p:ph type="body" sz="quarter" idx="15" hasCustomPrompt="1"/>
          </p:nvPr>
        </p:nvSpPr>
        <p:spPr>
          <a:xfrm>
            <a:off x="550863" y="3560763"/>
            <a:ext cx="5294312" cy="2551112"/>
          </a:xfrm>
          <a:prstGeom prst="rect">
            <a:avLst/>
          </a:prstGeom>
        </p:spPr>
        <p:txBody>
          <a:bodyPr/>
          <a:lstStyle>
            <a:lvl1pPr>
              <a:lnSpc>
                <a:spcPct val="100000"/>
              </a:lnSpc>
              <a:spcBef>
                <a:spcPts val="267"/>
              </a:spcBef>
              <a:spcAft>
                <a:spcPts val="267"/>
              </a:spcAft>
              <a:defRPr sz="1800">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e-DE" dirty="0"/>
              <a:t>01</a:t>
            </a:r>
          </a:p>
          <a:p>
            <a:pPr lvl="1"/>
            <a:r>
              <a:rPr lang="de-DE" dirty="0"/>
              <a:t>02</a:t>
            </a:r>
          </a:p>
          <a:p>
            <a:pPr lvl="2"/>
            <a:r>
              <a:rPr lang="de-DE" dirty="0"/>
              <a:t>03</a:t>
            </a:r>
          </a:p>
          <a:p>
            <a:pPr lvl="3"/>
            <a:r>
              <a:rPr lang="de-DE" dirty="0"/>
              <a:t>04</a:t>
            </a:r>
          </a:p>
          <a:p>
            <a:pPr lvl="4"/>
            <a:r>
              <a:rPr lang="de-DE" dirty="0"/>
              <a:t>05</a:t>
            </a:r>
          </a:p>
          <a:p>
            <a:pPr lvl="5"/>
            <a:r>
              <a:rPr lang="de-DE" dirty="0"/>
              <a:t>06</a:t>
            </a:r>
          </a:p>
          <a:p>
            <a:pPr lvl="6"/>
            <a:r>
              <a:rPr lang="de-DE" dirty="0"/>
              <a:t>07</a:t>
            </a:r>
          </a:p>
          <a:p>
            <a:pPr lvl="7"/>
            <a:r>
              <a:rPr lang="de-DE" dirty="0"/>
              <a:t>08</a:t>
            </a:r>
          </a:p>
          <a:p>
            <a:pPr lvl="8"/>
            <a:r>
              <a:rPr lang="en-GB" noProof="0" dirty="0"/>
              <a:t>09</a:t>
            </a:r>
          </a:p>
        </p:txBody>
      </p:sp>
    </p:spTree>
    <p:extLst>
      <p:ext uri="{BB962C8B-B14F-4D97-AF65-F5344CB8AC3E}">
        <p14:creationId xmlns:p14="http://schemas.microsoft.com/office/powerpoint/2010/main" val="22140305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mple Content one wide Column">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7931" y="1530350"/>
            <a:ext cx="11187182" cy="4840175"/>
          </a:xfrm>
          <a:prstGeom prst="rect">
            <a:avLst/>
          </a:prstGeom>
        </p:spPr>
        <p:txBody>
          <a:bodyPr rIns="0"/>
          <a:lstStyle>
            <a:lvl1pPr>
              <a:lnSpc>
                <a:spcPts val="1920"/>
              </a:lnSpc>
              <a:spcAft>
                <a:spcPts val="0"/>
              </a:spcAft>
              <a:defRPr lang="en-GB" sz="1800" b="0" kern="1200" cap="none" baseline="0" noProof="0" dirty="0" smtClean="0">
                <a:solidFill>
                  <a:schemeClr val="tx1"/>
                </a:solidFill>
                <a:latin typeface="+mn-lt"/>
                <a:ea typeface="+mn-ea"/>
                <a:cs typeface="+mn-cs"/>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16"/>
          </p:nvPr>
        </p:nvSpPr>
        <p:spPr/>
        <p:txBody>
          <a:bodyPr/>
          <a:lstStyle/>
          <a:p>
            <a:fld id="{314C397A-B9AE-498C-B600-8084DA0A4658}" type="datetime5">
              <a:rPr lang="en-US" smtClean="0"/>
              <a:t>30-Apr-18</a:t>
            </a:fld>
            <a:endParaRPr lang="en-GB" dirty="0"/>
          </a:p>
        </p:txBody>
      </p:sp>
      <p:sp>
        <p:nvSpPr>
          <p:cNvPr id="3" name="Fußzeilenplatzhalter 2"/>
          <p:cNvSpPr>
            <a:spLocks noGrp="1"/>
          </p:cNvSpPr>
          <p:nvPr>
            <p:ph type="ftr" sz="quarter" idx="17"/>
          </p:nvPr>
        </p:nvSpPr>
        <p:spPr/>
        <p:txBody>
          <a:bodyPr/>
          <a:lstStyle/>
          <a:p>
            <a:r>
              <a:rPr lang="en-GB" noProof="0" dirty="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2352321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mall Typo">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7931" y="1273176"/>
            <a:ext cx="11187182" cy="5097350"/>
          </a:xfrm>
          <a:prstGeom prst="rect">
            <a:avLst/>
          </a:prstGeom>
        </p:spPr>
        <p:txBody>
          <a:bodyPr rIns="0"/>
          <a:lstStyle>
            <a:lvl1pPr>
              <a:lnSpc>
                <a:spcPts val="1920"/>
              </a:lnSpc>
              <a:spcAft>
                <a:spcPts val="0"/>
              </a:spcAft>
              <a:defRPr lang="en-GB" sz="1400" b="0" kern="1200" cap="none" baseline="0" noProof="0" dirty="0" smtClean="0">
                <a:solidFill>
                  <a:schemeClr val="tx1"/>
                </a:solidFill>
                <a:latin typeface="+mn-lt"/>
                <a:ea typeface="+mn-ea"/>
                <a:cs typeface="+mn-cs"/>
              </a:defRPr>
            </a:lvl1pPr>
            <a:lvl2pPr>
              <a:defRPr lang="de-DE" sz="1400" kern="1200" dirty="0" smtClean="0">
                <a:solidFill>
                  <a:schemeClr val="tx1"/>
                </a:solidFill>
                <a:latin typeface="+mn-lt"/>
                <a:ea typeface="+mn-ea"/>
                <a:cs typeface="+mn-cs"/>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solidFill>
                  <a:schemeClr val="tx1"/>
                </a:solidFill>
              </a:defRPr>
            </a:lvl6pPr>
            <a:lvl7pPr>
              <a:defRPr sz="1100">
                <a:solidFill>
                  <a:schemeClr val="tx1"/>
                </a:solidFill>
              </a:defRPr>
            </a:lvl7pPr>
            <a:lvl8pPr>
              <a:defRPr sz="1050">
                <a:solidFill>
                  <a:schemeClr val="tx1"/>
                </a:solidFill>
              </a:defRPr>
            </a:lvl8pPr>
            <a:lvl9pPr>
              <a:defRPr sz="600">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16"/>
          </p:nvPr>
        </p:nvSpPr>
        <p:spPr/>
        <p:txBody>
          <a:bodyPr/>
          <a:lstStyle/>
          <a:p>
            <a:fld id="{E0F59811-20E3-442B-84E6-FF7668D9071A}" type="datetime5">
              <a:rPr lang="en-US" smtClean="0"/>
              <a:t>30-Apr-18</a:t>
            </a:fld>
            <a:endParaRPr lang="en-GB" dirty="0"/>
          </a:p>
        </p:txBody>
      </p:sp>
      <p:sp>
        <p:nvSpPr>
          <p:cNvPr id="3" name="Fußzeilenplatzhalter 2"/>
          <p:cNvSpPr>
            <a:spLocks noGrp="1"/>
          </p:cNvSpPr>
          <p:nvPr>
            <p:ph type="ftr" sz="quarter" idx="17"/>
          </p:nvPr>
        </p:nvSpPr>
        <p:spPr/>
        <p:txBody>
          <a:bodyPr/>
          <a:lstStyle/>
          <a:p>
            <a:r>
              <a:rPr lang="en-GB" noProof="0" dirty="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39288375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Headline Only ">
    <p:spTree>
      <p:nvGrpSpPr>
        <p:cNvPr id="1" name=""/>
        <p:cNvGrpSpPr/>
        <p:nvPr/>
      </p:nvGrpSpPr>
      <p:grpSpPr>
        <a:xfrm>
          <a:off x="0" y="0"/>
          <a:ext cx="0" cy="0"/>
          <a:chOff x="0" y="0"/>
          <a:chExt cx="0" cy="0"/>
        </a:xfrm>
      </p:grpSpPr>
      <p:sp>
        <p:nvSpPr>
          <p:cNvPr id="4"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2" name="Datumsplatzhalter 1"/>
          <p:cNvSpPr>
            <a:spLocks noGrp="1"/>
          </p:cNvSpPr>
          <p:nvPr>
            <p:ph type="dt" sz="half" idx="19"/>
          </p:nvPr>
        </p:nvSpPr>
        <p:spPr/>
        <p:txBody>
          <a:bodyPr/>
          <a:lstStyle/>
          <a:p>
            <a:fld id="{FED99E18-A13A-4009-BD59-F54592DE4C05}" type="datetime5">
              <a:rPr lang="en-US" smtClean="0"/>
              <a:t>30-Apr-18</a:t>
            </a:fld>
            <a:endParaRPr lang="en-GB" dirty="0"/>
          </a:p>
        </p:txBody>
      </p:sp>
      <p:sp>
        <p:nvSpPr>
          <p:cNvPr id="3" name="Fußzeilenplatzhalter 2"/>
          <p:cNvSpPr>
            <a:spLocks noGrp="1"/>
          </p:cNvSpPr>
          <p:nvPr>
            <p:ph type="ftr" sz="quarter" idx="20"/>
          </p:nvPr>
        </p:nvSpPr>
        <p:spPr/>
        <p:txBody>
          <a:bodyPr/>
          <a:lstStyle/>
          <a:p>
            <a:r>
              <a:rPr lang="en-GB" noProof="0" dirty="0" smtClean="0"/>
              <a:t>File name | department | author </a:t>
            </a:r>
            <a:endParaRPr lang="en-GB" noProof="0" dirty="0"/>
          </a:p>
        </p:txBody>
      </p:sp>
      <p:sp>
        <p:nvSpPr>
          <p:cNvPr id="6" name="Foliennummernplatzhalter 5"/>
          <p:cNvSpPr>
            <a:spLocks noGrp="1"/>
          </p:cNvSpPr>
          <p:nvPr>
            <p:ph type="sldNum" sz="quarter" idx="21"/>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10627042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Header only">
    <p:spTree>
      <p:nvGrpSpPr>
        <p:cNvPr id="1" name=""/>
        <p:cNvGrpSpPr/>
        <p:nvPr/>
      </p:nvGrpSpPr>
      <p:grpSpPr>
        <a:xfrm>
          <a:off x="0" y="0"/>
          <a:ext cx="0" cy="0"/>
          <a:chOff x="0" y="0"/>
          <a:chExt cx="0" cy="0"/>
        </a:xfrm>
      </p:grpSpPr>
      <p:sp>
        <p:nvSpPr>
          <p:cNvPr id="8"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4" name="Titel 3"/>
          <p:cNvSpPr>
            <a:spLocks noGrp="1"/>
          </p:cNvSpPr>
          <p:nvPr>
            <p:ph type="title" hasCustomPrompt="1"/>
          </p:nvPr>
        </p:nvSpPr>
        <p:spPr>
          <a:xfrm>
            <a:off x="510540" y="766800"/>
            <a:ext cx="3063240" cy="4463194"/>
          </a:xfrm>
        </p:spPr>
        <p:txBody>
          <a:bodyPr/>
          <a:lstStyle>
            <a:lvl1pPr>
              <a:defRPr lang="en-GB" sz="4400" b="1" kern="1200" cap="all" baseline="0" noProof="0" dirty="0" smtClean="0">
                <a:solidFill>
                  <a:srgbClr val="003781"/>
                </a:solidFill>
                <a:latin typeface="+mn-lt"/>
                <a:ea typeface="+mn-ea"/>
                <a:cs typeface="+mn-cs"/>
              </a:defRPr>
            </a:lvl1pPr>
          </a:lstStyle>
          <a:p>
            <a:r>
              <a:rPr lang="en-GB" noProof="0" dirty="0"/>
              <a:t>TitLE</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5" name="Datumsplatzhalter 4"/>
          <p:cNvSpPr>
            <a:spLocks noGrp="1"/>
          </p:cNvSpPr>
          <p:nvPr>
            <p:ph type="dt" sz="half" idx="10"/>
          </p:nvPr>
        </p:nvSpPr>
        <p:spPr/>
        <p:txBody>
          <a:bodyPr/>
          <a:lstStyle/>
          <a:p>
            <a:fld id="{C48D7DEF-4333-49A4-B38B-3A154565299F}" type="datetime5">
              <a:rPr lang="en-US" smtClean="0"/>
              <a:t>30-Apr-18</a:t>
            </a:fld>
            <a:endParaRPr lang="en-GB" dirty="0"/>
          </a:p>
        </p:txBody>
      </p:sp>
      <p:sp>
        <p:nvSpPr>
          <p:cNvPr id="6" name="Fußzeilenplatzhalter 5"/>
          <p:cNvSpPr>
            <a:spLocks noGrp="1"/>
          </p:cNvSpPr>
          <p:nvPr>
            <p:ph type="ftr" sz="quarter" idx="11"/>
          </p:nvPr>
        </p:nvSpPr>
        <p:spPr/>
        <p:txBody>
          <a:bodyPr/>
          <a:lstStyle/>
          <a:p>
            <a:r>
              <a:rPr lang="en-GB" noProof="0" dirty="0" smtClean="0"/>
              <a:t>File name | department | author </a:t>
            </a:r>
            <a:endParaRPr lang="en-GB" noProof="0" dirty="0"/>
          </a:p>
        </p:txBody>
      </p:sp>
      <p:sp>
        <p:nvSpPr>
          <p:cNvPr id="9" name="Foliennummernplatzhalter 8"/>
          <p:cNvSpPr>
            <a:spLocks noGrp="1"/>
          </p:cNvSpPr>
          <p:nvPr>
            <p:ph type="sldNum" sz="quarter" idx="12"/>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9343865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mple Content 2/3 Aerea">
    <p:spTree>
      <p:nvGrpSpPr>
        <p:cNvPr id="1" name=""/>
        <p:cNvGrpSpPr/>
        <p:nvPr/>
      </p:nvGrpSpPr>
      <p:grpSpPr>
        <a:xfrm>
          <a:off x="0" y="0"/>
          <a:ext cx="0" cy="0"/>
          <a:chOff x="0" y="0"/>
          <a:chExt cx="0" cy="0"/>
        </a:xfrm>
      </p:grpSpPr>
      <p:sp>
        <p:nvSpPr>
          <p:cNvPr id="10"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7"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07" name="Inhaltsplatzhalter 13" descr="Spalte links" title="Spalte links"/>
          <p:cNvSpPr>
            <a:spLocks noGrp="1"/>
          </p:cNvSpPr>
          <p:nvPr>
            <p:ph sz="quarter" idx="14" hasCustomPrompt="1"/>
          </p:nvPr>
        </p:nvSpPr>
        <p:spPr>
          <a:xfrm>
            <a:off x="3562349" y="1273175"/>
            <a:ext cx="8132764"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 name="Titel 1"/>
          <p:cNvSpPr>
            <a:spLocks noGrp="1"/>
          </p:cNvSpPr>
          <p:nvPr>
            <p:ph type="title" hasCustomPrompt="1"/>
          </p:nvPr>
        </p:nvSpPr>
        <p:spPr>
          <a:xfrm>
            <a:off x="507935" y="768348"/>
            <a:ext cx="3054415" cy="4605661"/>
          </a:xfrm>
        </p:spPr>
        <p:txBody>
          <a:bodyPr/>
          <a:lstStyle>
            <a:lvl1pPr>
              <a:defRPr sz="4400"/>
            </a:lvl1pPr>
          </a:lstStyle>
          <a:p>
            <a:r>
              <a:rPr lang="en-GB" noProof="0" dirty="0"/>
              <a:t>Title</a:t>
            </a:r>
            <a:endParaRPr lang="en-GB" dirty="0"/>
          </a:p>
        </p:txBody>
      </p:sp>
      <p:sp>
        <p:nvSpPr>
          <p:cNvPr id="3" name="Datumsplatzhalter 2"/>
          <p:cNvSpPr>
            <a:spLocks noGrp="1"/>
          </p:cNvSpPr>
          <p:nvPr>
            <p:ph type="dt" sz="half" idx="16"/>
          </p:nvPr>
        </p:nvSpPr>
        <p:spPr/>
        <p:txBody>
          <a:bodyPr/>
          <a:lstStyle/>
          <a:p>
            <a:fld id="{27C69CE3-F0C6-4AF3-95DC-949E0AB21C26}" type="datetime5">
              <a:rPr lang="en-US" smtClean="0"/>
              <a:t>30-Apr-18</a:t>
            </a:fld>
            <a:endParaRPr lang="en-GB" dirty="0"/>
          </a:p>
        </p:txBody>
      </p:sp>
      <p:sp>
        <p:nvSpPr>
          <p:cNvPr id="5" name="Fußzeilenplatzhalter 4"/>
          <p:cNvSpPr>
            <a:spLocks noGrp="1"/>
          </p:cNvSpPr>
          <p:nvPr>
            <p:ph type="ftr" sz="quarter" idx="17"/>
          </p:nvPr>
        </p:nvSpPr>
        <p:spPr/>
        <p:txBody>
          <a:bodyPr/>
          <a:lstStyle/>
          <a:p>
            <a:r>
              <a:rPr lang="en-GB" noProof="0" dirty="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42551057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mple Content 2/3 Aerea 2 Column">
    <p:spTree>
      <p:nvGrpSpPr>
        <p:cNvPr id="1" name=""/>
        <p:cNvGrpSpPr/>
        <p:nvPr/>
      </p:nvGrpSpPr>
      <p:grpSpPr>
        <a:xfrm>
          <a:off x="0" y="0"/>
          <a:ext cx="0" cy="0"/>
          <a:chOff x="0" y="0"/>
          <a:chExt cx="0" cy="0"/>
        </a:xfrm>
      </p:grpSpPr>
      <p:sp>
        <p:nvSpPr>
          <p:cNvPr id="10" name="Textplatzhalter 23"/>
          <p:cNvSpPr>
            <a:spLocks noGrp="1"/>
          </p:cNvSpPr>
          <p:nvPr>
            <p:ph type="body" sz="quarter" idx="19"/>
          </p:nvPr>
        </p:nvSpPr>
        <p:spPr>
          <a:xfrm>
            <a:off x="1" y="6928"/>
            <a:ext cx="1651000" cy="5842775"/>
          </a:xfrm>
          <a:solidFill>
            <a:srgbClr val="FAF7E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de-DE" sz="100" smtClean="0"/>
            </a:lvl1pPr>
          </a:lstStyle>
          <a:p>
            <a:pPr lvl="0" algn="ctr"/>
            <a:r>
              <a:rPr lang="en-US" smtClean="0"/>
              <a:t>Click to edit Master text styles</a:t>
            </a:r>
          </a:p>
        </p:txBody>
      </p:sp>
      <p:sp>
        <p:nvSpPr>
          <p:cNvPr id="7"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07" name="Inhaltsplatzhalter 13" descr="Spalte links" title="Spalte links"/>
          <p:cNvSpPr>
            <a:spLocks noGrp="1"/>
          </p:cNvSpPr>
          <p:nvPr>
            <p:ph sz="quarter" idx="14" hasCustomPrompt="1"/>
          </p:nvPr>
        </p:nvSpPr>
        <p:spPr>
          <a:xfrm>
            <a:off x="3562349" y="1273175"/>
            <a:ext cx="3943351"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08" name="Inhaltsplatzhalter 13" descr="Spalte links" title="Spalte links"/>
          <p:cNvSpPr>
            <a:spLocks noGrp="1"/>
          </p:cNvSpPr>
          <p:nvPr>
            <p:ph sz="quarter" idx="15" hasCustomPrompt="1"/>
          </p:nvPr>
        </p:nvSpPr>
        <p:spPr>
          <a:xfrm>
            <a:off x="7734300" y="1273175"/>
            <a:ext cx="3924000" cy="4838701"/>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 name="Titel 1"/>
          <p:cNvSpPr>
            <a:spLocks noGrp="1"/>
          </p:cNvSpPr>
          <p:nvPr>
            <p:ph type="title" hasCustomPrompt="1"/>
          </p:nvPr>
        </p:nvSpPr>
        <p:spPr>
          <a:xfrm>
            <a:off x="507935" y="768348"/>
            <a:ext cx="3054415" cy="4533653"/>
          </a:xfrm>
        </p:spPr>
        <p:txBody>
          <a:bodyPr/>
          <a:lstStyle>
            <a:lvl1pPr>
              <a:defRPr sz="4400"/>
            </a:lvl1pPr>
          </a:lstStyle>
          <a:p>
            <a:r>
              <a:rPr lang="en-GB" noProof="0" dirty="0"/>
              <a:t>Title</a:t>
            </a:r>
            <a:endParaRPr lang="en-GB" dirty="0"/>
          </a:p>
        </p:txBody>
      </p:sp>
      <p:sp>
        <p:nvSpPr>
          <p:cNvPr id="3" name="Datumsplatzhalter 2"/>
          <p:cNvSpPr>
            <a:spLocks noGrp="1"/>
          </p:cNvSpPr>
          <p:nvPr>
            <p:ph type="dt" sz="half" idx="16"/>
          </p:nvPr>
        </p:nvSpPr>
        <p:spPr/>
        <p:txBody>
          <a:bodyPr/>
          <a:lstStyle/>
          <a:p>
            <a:fld id="{A2DA175A-C097-4099-8905-50D475687959}" type="datetime5">
              <a:rPr lang="en-US" smtClean="0"/>
              <a:t>30-Apr-18</a:t>
            </a:fld>
            <a:endParaRPr lang="en-GB" dirty="0"/>
          </a:p>
        </p:txBody>
      </p:sp>
      <p:sp>
        <p:nvSpPr>
          <p:cNvPr id="5" name="Fußzeilenplatzhalter 4"/>
          <p:cNvSpPr>
            <a:spLocks noGrp="1"/>
          </p:cNvSpPr>
          <p:nvPr>
            <p:ph type="ftr" sz="quarter" idx="17"/>
          </p:nvPr>
        </p:nvSpPr>
        <p:spPr/>
        <p:txBody>
          <a:bodyPr/>
          <a:lstStyle/>
          <a:p>
            <a:r>
              <a:rPr lang="en-GB" noProof="0" dirty="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0347355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line and Two Columns ">
    <p:spTree>
      <p:nvGrpSpPr>
        <p:cNvPr id="1" name=""/>
        <p:cNvGrpSpPr/>
        <p:nvPr/>
      </p:nvGrpSpPr>
      <p:grpSpPr>
        <a:xfrm>
          <a:off x="0" y="0"/>
          <a:ext cx="0" cy="0"/>
          <a:chOff x="0" y="0"/>
          <a:chExt cx="0" cy="0"/>
        </a:xfrm>
      </p:grpSpPr>
      <p:sp>
        <p:nvSpPr>
          <p:cNvPr id="7"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4821" y="260769"/>
            <a:ext cx="308834" cy="310050"/>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07" name="Inhaltsplatzhalter 13" descr="Spalte links" title="Spalte links"/>
          <p:cNvSpPr>
            <a:spLocks noGrp="1"/>
          </p:cNvSpPr>
          <p:nvPr>
            <p:ph sz="quarter" idx="14" hasCustomPrompt="1"/>
          </p:nvPr>
        </p:nvSpPr>
        <p:spPr>
          <a:xfrm>
            <a:off x="507931" y="1530350"/>
            <a:ext cx="5515267" cy="4581526"/>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208" name="Inhaltsplatzhalter 13" descr="Spalte links" title="Spalte links"/>
          <p:cNvSpPr>
            <a:spLocks noGrp="1"/>
          </p:cNvSpPr>
          <p:nvPr>
            <p:ph sz="quarter" idx="15" hasCustomPrompt="1"/>
          </p:nvPr>
        </p:nvSpPr>
        <p:spPr>
          <a:xfrm>
            <a:off x="6164579" y="1530350"/>
            <a:ext cx="5529075" cy="4581526"/>
          </a:xfrm>
          <a:prstGeom prst="rect">
            <a:avLst/>
          </a:prstGeom>
        </p:spPr>
        <p:txBody>
          <a:bodyPr rIns="0">
            <a:noAutofit/>
          </a:bodyPr>
          <a:lstStyle>
            <a:lvl1pPr>
              <a:lnSpc>
                <a:spcPts val="1920"/>
              </a:lnSpc>
              <a:spcAft>
                <a:spcPts val="0"/>
              </a:spcAft>
              <a:defRPr sz="1800" baseline="0">
                <a:solidFill>
                  <a:schemeClr val="tx1"/>
                </a:solidFill>
              </a:defRPr>
            </a:lvl1pPr>
            <a:lvl2pPr>
              <a:defRPr lang="de-DE" sz="18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4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Datumsplatzhalter 2"/>
          <p:cNvSpPr>
            <a:spLocks noGrp="1"/>
          </p:cNvSpPr>
          <p:nvPr>
            <p:ph type="dt" sz="half" idx="16"/>
          </p:nvPr>
        </p:nvSpPr>
        <p:spPr/>
        <p:txBody>
          <a:bodyPr/>
          <a:lstStyle/>
          <a:p>
            <a:fld id="{D36767D0-4D3E-4F2E-A58A-3EDFCD17624F}" type="datetime5">
              <a:rPr lang="en-US" smtClean="0"/>
              <a:t>30-Apr-18</a:t>
            </a:fld>
            <a:endParaRPr lang="en-GB" dirty="0"/>
          </a:p>
        </p:txBody>
      </p:sp>
      <p:sp>
        <p:nvSpPr>
          <p:cNvPr id="5" name="Fußzeilenplatzhalter 4"/>
          <p:cNvSpPr>
            <a:spLocks noGrp="1"/>
          </p:cNvSpPr>
          <p:nvPr>
            <p:ph type="ftr" sz="quarter" idx="17"/>
          </p:nvPr>
        </p:nvSpPr>
        <p:spPr/>
        <p:txBody>
          <a:bodyPr/>
          <a:lstStyle/>
          <a:p>
            <a:r>
              <a:rPr lang="en-GB" noProof="0" dirty="0" smtClean="0"/>
              <a:t>File name | department | author </a:t>
            </a:r>
            <a:endParaRPr lang="en-GB" noProof="0" dirty="0"/>
          </a:p>
        </p:txBody>
      </p:sp>
      <p:sp>
        <p:nvSpPr>
          <p:cNvPr id="8" name="Foliennummernplatzhalter 7"/>
          <p:cNvSpPr>
            <a:spLocks noGrp="1"/>
          </p:cNvSpPr>
          <p:nvPr>
            <p:ph type="sldNum" sz="quarter" idx="18"/>
          </p:nvPr>
        </p:nvSpPr>
        <p:spPr/>
        <p:txBody>
          <a:bodyPr/>
          <a:lstStyle/>
          <a:p>
            <a:fld id="{61201FF1-C63B-412E-ABF0-3D0E918900AC}" type="slidenum">
              <a:rPr lang="en-GB" smtClean="0"/>
              <a:pPr/>
              <a:t>‹#›</a:t>
            </a:fld>
            <a:endParaRPr lang="en-GB" dirty="0"/>
          </a:p>
        </p:txBody>
      </p:sp>
      <p:sp>
        <p:nvSpPr>
          <p:cNvPr id="10"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1"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2"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27245746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xtra Headline with copy">
    <p:spTree>
      <p:nvGrpSpPr>
        <p:cNvPr id="1" name=""/>
        <p:cNvGrpSpPr/>
        <p:nvPr/>
      </p:nvGrpSpPr>
      <p:grpSpPr>
        <a:xfrm>
          <a:off x="0" y="0"/>
          <a:ext cx="0" cy="0"/>
          <a:chOff x="0" y="0"/>
          <a:chExt cx="0" cy="0"/>
        </a:xfrm>
      </p:grpSpPr>
      <p:sp>
        <p:nvSpPr>
          <p:cNvPr id="47" name="Textplatzhalter 23"/>
          <p:cNvSpPr>
            <a:spLocks noGrp="1"/>
          </p:cNvSpPr>
          <p:nvPr>
            <p:ph type="body" sz="quarter" idx="22"/>
          </p:nvPr>
        </p:nvSpPr>
        <p:spPr>
          <a:xfrm>
            <a:off x="0" y="2265277"/>
            <a:ext cx="5599971" cy="3584426"/>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4" name="Titel 3"/>
          <p:cNvSpPr>
            <a:spLocks noGrp="1"/>
          </p:cNvSpPr>
          <p:nvPr>
            <p:ph type="title" hasCustomPrompt="1"/>
          </p:nvPr>
        </p:nvSpPr>
        <p:spPr>
          <a:xfrm>
            <a:off x="507934" y="1030289"/>
            <a:ext cx="4333941" cy="2278062"/>
          </a:xfrm>
        </p:spPr>
        <p:txBody>
          <a:bodyPr anchor="b"/>
          <a:lstStyle>
            <a:lvl1pPr>
              <a:defRPr sz="4400"/>
            </a:lvl1pPr>
          </a:lstStyle>
          <a:p>
            <a:r>
              <a:rPr lang="en-GB" noProof="0" dirty="0" err="1"/>
              <a:t>TitlE</a:t>
            </a:r>
            <a:endParaRPr lang="en-GB" noProof="0" dirty="0"/>
          </a:p>
        </p:txBody>
      </p:sp>
      <p:sp>
        <p:nvSpPr>
          <p:cNvPr id="6" name="Textplatzhalter 5"/>
          <p:cNvSpPr>
            <a:spLocks noGrp="1"/>
          </p:cNvSpPr>
          <p:nvPr>
            <p:ph type="body" sz="quarter" idx="17"/>
          </p:nvPr>
        </p:nvSpPr>
        <p:spPr>
          <a:xfrm>
            <a:off x="508000" y="3821113"/>
            <a:ext cx="4333875" cy="25495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platzhalter 12"/>
          <p:cNvSpPr>
            <a:spLocks noGrp="1"/>
          </p:cNvSpPr>
          <p:nvPr>
            <p:ph type="body" sz="quarter" idx="18" hasCustomPrompt="1"/>
          </p:nvPr>
        </p:nvSpPr>
        <p:spPr>
          <a:xfrm>
            <a:off x="6096000" y="1030288"/>
            <a:ext cx="5599113" cy="4819650"/>
          </a:xfrm>
        </p:spPr>
        <p:txBody>
          <a:bodyPr>
            <a:noAutofit/>
          </a:bodyPr>
          <a:lstStyle>
            <a:lvl1pPr>
              <a:defRPr/>
            </a:lvl1pPr>
            <a:lvl2pPr>
              <a:defRPr/>
            </a:lvl2pPr>
            <a:lvl3pPr>
              <a:defRPr/>
            </a:lvl3pPr>
            <a:lvl4pPr>
              <a:defRPr/>
            </a:lvl4pPr>
            <a:lvl5pPr>
              <a:defRPr/>
            </a:lvl5pPr>
          </a:lstStyle>
          <a:p>
            <a:pPr lvl="0"/>
            <a:r>
              <a:rPr lang="en-GB" dirty="0"/>
              <a:t>01</a:t>
            </a:r>
          </a:p>
          <a:p>
            <a:pPr lvl="1"/>
            <a:r>
              <a:rPr lang="en-GB" dirty="0"/>
              <a:t>02</a:t>
            </a:r>
          </a:p>
          <a:p>
            <a:pPr lvl="2"/>
            <a:r>
              <a:rPr lang="en-GB" dirty="0"/>
              <a:t>03</a:t>
            </a:r>
          </a:p>
          <a:p>
            <a:pPr lvl="3"/>
            <a:r>
              <a:rPr lang="en-GB" dirty="0"/>
              <a:t>04</a:t>
            </a:r>
          </a:p>
          <a:p>
            <a:pPr lvl="4"/>
            <a:r>
              <a:rPr lang="en-GB" dirty="0"/>
              <a:t>05</a:t>
            </a:r>
          </a:p>
        </p:txBody>
      </p:sp>
      <p:sp>
        <p:nvSpPr>
          <p:cNvPr id="2" name="Datumsplatzhalter 1"/>
          <p:cNvSpPr>
            <a:spLocks noGrp="1"/>
          </p:cNvSpPr>
          <p:nvPr>
            <p:ph type="dt" sz="half" idx="19"/>
          </p:nvPr>
        </p:nvSpPr>
        <p:spPr/>
        <p:txBody>
          <a:bodyPr/>
          <a:lstStyle/>
          <a:p>
            <a:fld id="{DA98EC96-7826-4837-81AE-B1DD789B073C}" type="datetime5">
              <a:rPr lang="en-US" smtClean="0"/>
              <a:t>30-Apr-18</a:t>
            </a:fld>
            <a:endParaRPr lang="en-GB" dirty="0"/>
          </a:p>
        </p:txBody>
      </p:sp>
      <p:sp>
        <p:nvSpPr>
          <p:cNvPr id="3" name="Fußzeilenplatzhalter 2"/>
          <p:cNvSpPr>
            <a:spLocks noGrp="1"/>
          </p:cNvSpPr>
          <p:nvPr>
            <p:ph type="ftr" sz="quarter" idx="20"/>
          </p:nvPr>
        </p:nvSpPr>
        <p:spPr/>
        <p:txBody>
          <a:bodyPr/>
          <a:lstStyle/>
          <a:p>
            <a:r>
              <a:rPr lang="en-GB" noProof="0" dirty="0" smtClean="0"/>
              <a:t>File name | department | author </a:t>
            </a:r>
            <a:endParaRPr lang="en-GB" noProof="0" dirty="0"/>
          </a:p>
        </p:txBody>
      </p:sp>
      <p:sp>
        <p:nvSpPr>
          <p:cNvPr id="5" name="Foliennummernplatzhalter 4"/>
          <p:cNvSpPr>
            <a:spLocks noGrp="1"/>
          </p:cNvSpPr>
          <p:nvPr>
            <p:ph type="sldNum" sz="quarter" idx="21"/>
          </p:nvPr>
        </p:nvSpPr>
        <p:spPr/>
        <p:txBody>
          <a:bodyPr/>
          <a:lstStyle/>
          <a:p>
            <a:fld id="{61201FF1-C63B-412E-ABF0-3D0E918900AC}" type="slidenum">
              <a:rPr lang="en-GB" smtClean="0"/>
              <a:pPr/>
              <a:t>‹#›</a:t>
            </a:fld>
            <a:endParaRPr lang="en-GB" dirty="0"/>
          </a:p>
        </p:txBody>
      </p:sp>
      <p:sp>
        <p:nvSpPr>
          <p:cNvPr id="48" name="Textplatzhalter 5"/>
          <p:cNvSpPr>
            <a:spLocks noGrp="1"/>
          </p:cNvSpPr>
          <p:nvPr>
            <p:ph type="body" sz="quarter" idx="23"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3420695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Board Presentation with Picture">
    <p:spTree>
      <p:nvGrpSpPr>
        <p:cNvPr id="1" name=""/>
        <p:cNvGrpSpPr/>
        <p:nvPr/>
      </p:nvGrpSpPr>
      <p:grpSpPr>
        <a:xfrm>
          <a:off x="0" y="0"/>
          <a:ext cx="0" cy="0"/>
          <a:chOff x="0" y="0"/>
          <a:chExt cx="0" cy="0"/>
        </a:xfrm>
      </p:grpSpPr>
      <p:sp>
        <p:nvSpPr>
          <p:cNvPr id="8" name="Textplatzhalter 23"/>
          <p:cNvSpPr>
            <a:spLocks noGrp="1"/>
          </p:cNvSpPr>
          <p:nvPr>
            <p:ph type="body" sz="quarter" idx="19"/>
          </p:nvPr>
        </p:nvSpPr>
        <p:spPr>
          <a:xfrm>
            <a:off x="0" y="6929"/>
            <a:ext cx="4841875" cy="4574596"/>
          </a:xfrm>
          <a:solidFill>
            <a:srgbClr val="CF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5" name="Textplatzhalter 4"/>
          <p:cNvSpPr>
            <a:spLocks noGrp="1"/>
          </p:cNvSpPr>
          <p:nvPr>
            <p:ph type="body" sz="quarter" idx="13" hasCustomPrompt="1"/>
          </p:nvPr>
        </p:nvSpPr>
        <p:spPr>
          <a:xfrm>
            <a:off x="508000" y="3821113"/>
            <a:ext cx="4069756" cy="1528762"/>
          </a:xfrm>
          <a:prstGeom prst="rect">
            <a:avLst/>
          </a:prstGeom>
        </p:spPr>
        <p:txBody>
          <a:bodyPr>
            <a:noAutofit/>
          </a:bodyPr>
          <a:lstStyle>
            <a:lvl1pPr>
              <a:lnSpc>
                <a:spcPct val="100000"/>
              </a:lnSpc>
              <a:spcAft>
                <a:spcPts val="0"/>
              </a:spcAft>
              <a:defRPr lang="en-GB" sz="1800" b="0" kern="1200" cap="none" baseline="0" noProof="0" dirty="0" smtClean="0">
                <a:solidFill>
                  <a:srgbClr val="003781"/>
                </a:solidFill>
                <a:latin typeface="+mn-lt"/>
                <a:ea typeface="+mn-ea"/>
                <a:cs typeface="+mn-cs"/>
              </a:defRPr>
            </a:lvl1pPr>
            <a:lvl2pPr marL="0" indent="0">
              <a:lnSpc>
                <a:spcPct val="100000"/>
              </a:lnSpc>
              <a:spcBef>
                <a:spcPts val="0"/>
              </a:spcBef>
              <a:spcAft>
                <a:spcPts val="0"/>
              </a:spcAft>
              <a:buNone/>
              <a:defRPr lang="en-GB" sz="1600" b="0" kern="1200" cap="none" baseline="0" noProof="0" dirty="0">
                <a:solidFill>
                  <a:srgbClr val="003781"/>
                </a:solidFill>
                <a:latin typeface="+mn-lt"/>
                <a:ea typeface="+mn-ea"/>
                <a:cs typeface="+mn-cs"/>
              </a:defRPr>
            </a:lvl2pPr>
            <a:lvl3pPr>
              <a:lnSpc>
                <a:spcPct val="100000"/>
              </a:lnSpc>
              <a:defRPr sz="1200">
                <a:solidFill>
                  <a:srgbClr val="003781"/>
                </a:solidFill>
              </a:defRPr>
            </a:lvl3pPr>
            <a:lvl4pPr>
              <a:lnSpc>
                <a:spcPct val="100000"/>
              </a:lnSpc>
              <a:buAutoNum type="arabicPeriod"/>
              <a:defRPr sz="1200">
                <a:solidFill>
                  <a:srgbClr val="003781"/>
                </a:solidFill>
              </a:defRPr>
            </a:lvl4pPr>
            <a:lvl5pPr>
              <a:lnSpc>
                <a:spcPct val="100000"/>
              </a:lnSpc>
              <a:defRPr sz="1200">
                <a:solidFill>
                  <a:srgbClr val="003781"/>
                </a:solidFill>
              </a:defRPr>
            </a:lvl5pPr>
            <a:lvl6pPr>
              <a:defRPr>
                <a:solidFill>
                  <a:srgbClr val="003781"/>
                </a:solidFill>
              </a:defRPr>
            </a:lvl6pPr>
            <a:lvl7pPr>
              <a:defRPr>
                <a:solidFill>
                  <a:srgbClr val="003781"/>
                </a:solidFill>
              </a:defRPr>
            </a:lvl7pPr>
            <a:lvl8pPr>
              <a:defRPr>
                <a:solidFill>
                  <a:srgbClr val="003781"/>
                </a:solidFill>
              </a:defRPr>
            </a:lvl8pPr>
            <a:lvl9pPr>
              <a:defRPr>
                <a:solidFill>
                  <a:srgbClr val="003781"/>
                </a:solidFill>
              </a:defRPr>
            </a:lvl9pPr>
          </a:lstStyle>
          <a:p>
            <a:pPr lvl="0"/>
            <a:r>
              <a:rPr lang="en-GB" noProof="0" dirty="0"/>
              <a:t>Subline</a:t>
            </a:r>
          </a:p>
          <a:p>
            <a:pPr lvl="1"/>
            <a:r>
              <a:rPr lang="en-GB" noProof="0" dirty="0"/>
              <a:t>Body</a:t>
            </a:r>
          </a:p>
        </p:txBody>
      </p:sp>
      <p:sp>
        <p:nvSpPr>
          <p:cNvPr id="2" name="Titel 1"/>
          <p:cNvSpPr>
            <a:spLocks noGrp="1"/>
          </p:cNvSpPr>
          <p:nvPr>
            <p:ph type="title"/>
          </p:nvPr>
        </p:nvSpPr>
        <p:spPr>
          <a:xfrm>
            <a:off x="507934" y="765498"/>
            <a:ext cx="7367653" cy="3024336"/>
          </a:xfrm>
        </p:spPr>
        <p:txBody>
          <a:bodyPr/>
          <a:lstStyle>
            <a:lvl1pPr>
              <a:defRPr lang="en-GB" sz="4400" b="1" kern="1200" cap="all" dirty="0">
                <a:solidFill>
                  <a:srgbClr val="003781"/>
                </a:solidFill>
                <a:latin typeface="+mn-lt"/>
                <a:ea typeface="+mn-ea"/>
                <a:cs typeface="+mn-cs"/>
              </a:defRPr>
            </a:lvl1pPr>
          </a:lstStyle>
          <a:p>
            <a:r>
              <a:rPr lang="en-US" noProof="0" smtClean="0"/>
              <a:t>Click to edit Master title style</a:t>
            </a:r>
            <a:endParaRPr lang="en-GB" noProof="0" dirty="0"/>
          </a:p>
        </p:txBody>
      </p:sp>
      <p:sp>
        <p:nvSpPr>
          <p:cNvPr id="6" name="Bildplatzhalter 5"/>
          <p:cNvSpPr>
            <a:spLocks noGrp="1"/>
          </p:cNvSpPr>
          <p:nvPr>
            <p:ph type="pic" sz="quarter" idx="14" hasCustomPrompt="1"/>
          </p:nvPr>
        </p:nvSpPr>
        <p:spPr>
          <a:xfrm>
            <a:off x="4841875" y="0"/>
            <a:ext cx="7348538" cy="5349875"/>
          </a:xfrm>
        </p:spPr>
        <p:txBody>
          <a:bodyPr anchor="ctr"/>
          <a:lstStyle>
            <a:lvl1pPr algn="ctr">
              <a:defRPr sz="1400"/>
            </a:lvl1pPr>
          </a:lstStyle>
          <a:p>
            <a:r>
              <a:rPr lang="en-GB" dirty="0"/>
              <a:t>New Picture</a:t>
            </a:r>
          </a:p>
        </p:txBody>
      </p:sp>
      <p:pic>
        <p:nvPicPr>
          <p:cNvPr id="10" name="Bild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139" y="5843102"/>
            <a:ext cx="2034974" cy="508928"/>
          </a:xfrm>
          <a:prstGeom prst="rect">
            <a:avLst/>
          </a:prstGeom>
        </p:spPr>
      </p:pic>
      <p:sp>
        <p:nvSpPr>
          <p:cNvPr id="11" name="Rechteck 10"/>
          <p:cNvSpPr/>
          <p:nvPr/>
        </p:nvSpPr>
        <p:spPr>
          <a:xfrm>
            <a:off x="291932" y="637319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67040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xtra Headline with Image">
    <p:spTree>
      <p:nvGrpSpPr>
        <p:cNvPr id="1" name=""/>
        <p:cNvGrpSpPr/>
        <p:nvPr/>
      </p:nvGrpSpPr>
      <p:grpSpPr>
        <a:xfrm>
          <a:off x="0" y="0"/>
          <a:ext cx="0" cy="0"/>
          <a:chOff x="0" y="0"/>
          <a:chExt cx="0" cy="0"/>
        </a:xfrm>
      </p:grpSpPr>
      <p:sp>
        <p:nvSpPr>
          <p:cNvPr id="12" name="Textplatzhalter 23"/>
          <p:cNvSpPr>
            <a:spLocks noGrp="1"/>
          </p:cNvSpPr>
          <p:nvPr>
            <p:ph type="body" sz="quarter" idx="23"/>
          </p:nvPr>
        </p:nvSpPr>
        <p:spPr>
          <a:xfrm>
            <a:off x="0" y="2265277"/>
            <a:ext cx="5599971" cy="3584426"/>
          </a:xfr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3" name="Textplatzhalter 5"/>
          <p:cNvSpPr>
            <a:spLocks noGrp="1"/>
          </p:cNvSpPr>
          <p:nvPr>
            <p:ph type="body" sz="quarter" idx="24"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4" name="Titel 3"/>
          <p:cNvSpPr>
            <a:spLocks noGrp="1"/>
          </p:cNvSpPr>
          <p:nvPr>
            <p:ph type="title" hasCustomPrompt="1"/>
          </p:nvPr>
        </p:nvSpPr>
        <p:spPr>
          <a:xfrm>
            <a:off x="507934" y="1030289"/>
            <a:ext cx="4333941" cy="2278062"/>
          </a:xfrm>
        </p:spPr>
        <p:txBody>
          <a:bodyPr anchor="b"/>
          <a:lstStyle>
            <a:lvl1pPr>
              <a:defRPr sz="4400"/>
            </a:lvl1pPr>
          </a:lstStyle>
          <a:p>
            <a:r>
              <a:rPr lang="en-GB" noProof="0" dirty="0" err="1"/>
              <a:t>TitlE</a:t>
            </a:r>
            <a:endParaRPr lang="en-GB" noProof="0" dirty="0"/>
          </a:p>
        </p:txBody>
      </p:sp>
      <p:sp>
        <p:nvSpPr>
          <p:cNvPr id="6" name="Textplatzhalter 5"/>
          <p:cNvSpPr>
            <a:spLocks noGrp="1"/>
          </p:cNvSpPr>
          <p:nvPr>
            <p:ph type="body" sz="quarter" idx="17"/>
          </p:nvPr>
        </p:nvSpPr>
        <p:spPr>
          <a:xfrm>
            <a:off x="508000" y="3821113"/>
            <a:ext cx="4333875" cy="254952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Bildplatzhalter 2"/>
          <p:cNvSpPr>
            <a:spLocks noGrp="1"/>
          </p:cNvSpPr>
          <p:nvPr>
            <p:ph type="pic" sz="quarter" idx="19" hasCustomPrompt="1"/>
          </p:nvPr>
        </p:nvSpPr>
        <p:spPr>
          <a:xfrm>
            <a:off x="5845175" y="1030288"/>
            <a:ext cx="5849938" cy="5081587"/>
          </a:xfrm>
        </p:spPr>
        <p:txBody>
          <a:bodyPr anchor="ctr"/>
          <a:lstStyle>
            <a:lvl1pPr algn="ctr">
              <a:defRPr sz="1400"/>
            </a:lvl1pPr>
          </a:lstStyle>
          <a:p>
            <a:r>
              <a:rPr lang="en-GB" dirty="0"/>
              <a:t>New Image</a:t>
            </a:r>
          </a:p>
        </p:txBody>
      </p:sp>
      <p:sp>
        <p:nvSpPr>
          <p:cNvPr id="2" name="Datumsplatzhalter 1"/>
          <p:cNvSpPr>
            <a:spLocks noGrp="1"/>
          </p:cNvSpPr>
          <p:nvPr>
            <p:ph type="dt" sz="half" idx="20"/>
          </p:nvPr>
        </p:nvSpPr>
        <p:spPr/>
        <p:txBody>
          <a:bodyPr/>
          <a:lstStyle/>
          <a:p>
            <a:fld id="{9CAFEB81-6995-4DB8-A581-661E4A38B196}" type="datetime5">
              <a:rPr lang="en-US" smtClean="0"/>
              <a:t>30-Apr-18</a:t>
            </a:fld>
            <a:endParaRPr lang="en-GB" dirty="0"/>
          </a:p>
        </p:txBody>
      </p:sp>
      <p:sp>
        <p:nvSpPr>
          <p:cNvPr id="5" name="Fußzeilenplatzhalter 4"/>
          <p:cNvSpPr>
            <a:spLocks noGrp="1"/>
          </p:cNvSpPr>
          <p:nvPr>
            <p:ph type="ftr" sz="quarter" idx="21"/>
          </p:nvPr>
        </p:nvSpPr>
        <p:spPr/>
        <p:txBody>
          <a:bodyPr/>
          <a:lstStyle/>
          <a:p>
            <a:r>
              <a:rPr lang="en-GB" noProof="0" dirty="0" smtClean="0"/>
              <a:t>File name | department | author </a:t>
            </a:r>
            <a:endParaRPr lang="en-GB" noProof="0" dirty="0"/>
          </a:p>
        </p:txBody>
      </p:sp>
      <p:sp>
        <p:nvSpPr>
          <p:cNvPr id="11" name="Foliennummernplatzhalter 10"/>
          <p:cNvSpPr>
            <a:spLocks noGrp="1"/>
          </p:cNvSpPr>
          <p:nvPr>
            <p:ph type="sldNum" sz="quarter" idx="22"/>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4413871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xtra Headline with copy And Image - Variant D">
    <p:spTree>
      <p:nvGrpSpPr>
        <p:cNvPr id="1" name=""/>
        <p:cNvGrpSpPr/>
        <p:nvPr/>
      </p:nvGrpSpPr>
      <p:grpSpPr>
        <a:xfrm>
          <a:off x="0" y="0"/>
          <a:ext cx="0" cy="0"/>
          <a:chOff x="0" y="0"/>
          <a:chExt cx="0" cy="0"/>
        </a:xfrm>
      </p:grpSpPr>
      <p:sp>
        <p:nvSpPr>
          <p:cNvPr id="13" name="Textplatzhalter 23"/>
          <p:cNvSpPr>
            <a:spLocks noGrp="1"/>
          </p:cNvSpPr>
          <p:nvPr>
            <p:ph type="body" sz="quarter" idx="19"/>
          </p:nvPr>
        </p:nvSpPr>
        <p:spPr>
          <a:xfrm>
            <a:off x="1" y="6928"/>
            <a:ext cx="1651000" cy="584277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 name="Titel 1"/>
          <p:cNvSpPr>
            <a:spLocks noGrp="1"/>
          </p:cNvSpPr>
          <p:nvPr>
            <p:ph type="title" hasCustomPrompt="1"/>
          </p:nvPr>
        </p:nvSpPr>
        <p:spPr>
          <a:xfrm>
            <a:off x="507935" y="765498"/>
            <a:ext cx="5587272" cy="2304255"/>
          </a:xfrm>
        </p:spPr>
        <p:txBody>
          <a:bodyPr/>
          <a:lstStyle>
            <a:lvl1pPr>
              <a:defRPr lang="en-GB" sz="4400" b="1" kern="1200" cap="all" baseline="0" dirty="0">
                <a:solidFill>
                  <a:srgbClr val="5A3982"/>
                </a:solidFill>
                <a:latin typeface="+mn-lt"/>
                <a:ea typeface="+mn-ea"/>
                <a:cs typeface="+mn-cs"/>
              </a:defRPr>
            </a:lvl1pPr>
          </a:lstStyle>
          <a:p>
            <a:r>
              <a:rPr lang="en-GB" noProof="0" dirty="0"/>
              <a:t>Title</a:t>
            </a:r>
            <a:endParaRPr lang="en-GB" dirty="0"/>
          </a:p>
        </p:txBody>
      </p:sp>
      <p:sp>
        <p:nvSpPr>
          <p:cNvPr id="12" name="Bildplatzhalter 11"/>
          <p:cNvSpPr>
            <a:spLocks noGrp="1"/>
          </p:cNvSpPr>
          <p:nvPr>
            <p:ph type="pic" sz="quarter" idx="13" hasCustomPrompt="1"/>
          </p:nvPr>
        </p:nvSpPr>
        <p:spPr>
          <a:xfrm>
            <a:off x="6096000" y="952500"/>
            <a:ext cx="6094412" cy="5907088"/>
          </a:xfrm>
          <a:prstGeom prst="rect">
            <a:avLst/>
          </a:prstGeom>
        </p:spPr>
        <p:txBody>
          <a:bodyPr anchor="ctr"/>
          <a:lstStyle>
            <a:lvl1pPr algn="ctr">
              <a:defRPr sz="1300"/>
            </a:lvl1pPr>
          </a:lstStyle>
          <a:p>
            <a:r>
              <a:rPr lang="en-GB" noProof="0" dirty="0"/>
              <a:t>New Picture</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1"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06" name="Textplatzhalter 9"/>
          <p:cNvSpPr>
            <a:spLocks noGrp="1"/>
          </p:cNvSpPr>
          <p:nvPr>
            <p:ph type="body" sz="quarter" idx="15" hasCustomPrompt="1"/>
          </p:nvPr>
        </p:nvSpPr>
        <p:spPr>
          <a:xfrm>
            <a:off x="508001" y="3560762"/>
            <a:ext cx="5587204" cy="2288941"/>
          </a:xfrm>
          <a:prstGeom prst="rect">
            <a:avLst/>
          </a:prstGeom>
        </p:spPr>
        <p:txBody>
          <a:bodyPr rIns="180000"/>
          <a:lstStyle>
            <a:lvl1pPr>
              <a:lnSpc>
                <a:spcPct val="100000"/>
              </a:lnSpc>
              <a:spcBef>
                <a:spcPts val="267"/>
              </a:spcBef>
              <a:spcAft>
                <a:spcPts val="267"/>
              </a:spcAft>
              <a:defRPr sz="1800" cap="none" baseline="0">
                <a:solidFill>
                  <a:schemeClr val="tx1"/>
                </a:solidFill>
              </a:defRPr>
            </a:lvl1pPr>
            <a:lvl2pPr>
              <a:lnSpc>
                <a:spcPct val="100000"/>
              </a:lnSpc>
              <a:defRPr sz="1800">
                <a:solidFill>
                  <a:schemeClr val="tx1"/>
                </a:solidFill>
              </a:defRPr>
            </a:lvl2pPr>
            <a:lvl3pPr>
              <a:lnSpc>
                <a:spcPct val="100000"/>
              </a:lnSpc>
              <a:defRPr sz="1800">
                <a:solidFill>
                  <a:schemeClr val="tx1"/>
                </a:solidFill>
              </a:defRPr>
            </a:lvl3pPr>
            <a:lvl4pPr>
              <a:lnSpc>
                <a:spcPct val="100000"/>
              </a:lnSpc>
              <a:defRPr sz="1800">
                <a:solidFill>
                  <a:schemeClr val="tx1"/>
                </a:solidFill>
              </a:defRPr>
            </a:lvl4pPr>
            <a:lvl5pPr>
              <a:lnSpc>
                <a:spcPct val="100000"/>
              </a:lnSpc>
              <a:defRPr sz="1400">
                <a:solidFill>
                  <a:schemeClr val="tx1"/>
                </a:solidFill>
              </a:defRPr>
            </a:lvl5pPr>
            <a:lvl6pPr>
              <a:lnSpc>
                <a:spcPct val="100000"/>
              </a:lnSpc>
              <a:defRPr sz="1400">
                <a:solidFill>
                  <a:schemeClr val="tx1"/>
                </a:solidFill>
              </a:defRPr>
            </a:lvl6pPr>
            <a:lvl7pPr>
              <a:lnSpc>
                <a:spcPct val="100000"/>
              </a:lnSpc>
              <a:defRPr sz="1200">
                <a:solidFill>
                  <a:schemeClr val="tx1"/>
                </a:solidFill>
              </a:defRPr>
            </a:lvl7pPr>
            <a:lvl8pPr>
              <a:lnSpc>
                <a:spcPct val="100000"/>
              </a:lnSpc>
              <a:defRPr sz="1050">
                <a:solidFill>
                  <a:schemeClr val="tx1"/>
                </a:solidFill>
              </a:defRPr>
            </a:lvl8pPr>
            <a:lvl9pPr>
              <a:lnSpc>
                <a:spcPct val="100000"/>
              </a:lnSpc>
              <a:defRPr sz="700">
                <a:solidFill>
                  <a:schemeClr val="tx1"/>
                </a:solidFill>
              </a:defRPr>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4" name="Datumsplatzhalter 3"/>
          <p:cNvSpPr>
            <a:spLocks noGrp="1"/>
          </p:cNvSpPr>
          <p:nvPr>
            <p:ph type="dt" sz="half" idx="16"/>
          </p:nvPr>
        </p:nvSpPr>
        <p:spPr/>
        <p:txBody>
          <a:bodyPr/>
          <a:lstStyle/>
          <a:p>
            <a:fld id="{88B1A144-240A-4E47-90EC-EFE5C32FAD7C}" type="datetime5">
              <a:rPr lang="en-US" smtClean="0"/>
              <a:t>30-Apr-18</a:t>
            </a:fld>
            <a:endParaRPr lang="en-GB" dirty="0"/>
          </a:p>
        </p:txBody>
      </p:sp>
      <p:sp>
        <p:nvSpPr>
          <p:cNvPr id="5" name="Fußzeilenplatzhalter 4"/>
          <p:cNvSpPr>
            <a:spLocks noGrp="1"/>
          </p:cNvSpPr>
          <p:nvPr>
            <p:ph type="ftr" sz="quarter" idx="17"/>
          </p:nvPr>
        </p:nvSpPr>
        <p:spPr/>
        <p:txBody>
          <a:bodyPr/>
          <a:lstStyle/>
          <a:p>
            <a:r>
              <a:rPr lang="en-GB" noProof="0" dirty="0" smtClean="0"/>
              <a:t>File name | department | author </a:t>
            </a:r>
            <a:endParaRPr lang="en-GB" noProof="0" dirty="0"/>
          </a:p>
        </p:txBody>
      </p:sp>
      <p:sp>
        <p:nvSpPr>
          <p:cNvPr id="6" name="Foliennummernplatzhalter 5"/>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3124066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7931" y="1530350"/>
            <a:ext cx="3575535" cy="4840175"/>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21" y="1530350"/>
            <a:ext cx="3567572" cy="48401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26941" y="1530350"/>
            <a:ext cx="3568237" cy="4840175"/>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16"/>
          </p:nvPr>
        </p:nvSpPr>
        <p:spPr/>
        <p:txBody>
          <a:bodyPr/>
          <a:lstStyle/>
          <a:p>
            <a:fld id="{EBEFE8C5-E779-405C-BD2F-E0DA8B104F6B}" type="datetime5">
              <a:rPr lang="en-US" smtClean="0"/>
              <a:t>30-Apr-18</a:t>
            </a:fld>
            <a:endParaRPr lang="en-GB" dirty="0"/>
          </a:p>
        </p:txBody>
      </p:sp>
      <p:sp>
        <p:nvSpPr>
          <p:cNvPr id="3" name="Fußzeilenplatzhalter 2"/>
          <p:cNvSpPr>
            <a:spLocks noGrp="1"/>
          </p:cNvSpPr>
          <p:nvPr>
            <p:ph type="ftr" sz="quarter" idx="17"/>
          </p:nvPr>
        </p:nvSpPr>
        <p:spPr/>
        <p:txBody>
          <a:bodyPr/>
          <a:lstStyle/>
          <a:p>
            <a:r>
              <a:rPr lang="en-GB" noProof="0" dirty="0" smtClean="0"/>
              <a:t>File name | department | author </a:t>
            </a:r>
            <a:endParaRPr lang="en-GB" noProof="0" dirty="0"/>
          </a:p>
        </p:txBody>
      </p:sp>
      <p:sp>
        <p:nvSpPr>
          <p:cNvPr id="5" name="Foliennummernplatzhalter 4"/>
          <p:cNvSpPr>
            <a:spLocks noGrp="1"/>
          </p:cNvSpPr>
          <p:nvPr>
            <p:ph type="sldNum" sz="quarter" idx="18"/>
          </p:nvPr>
        </p:nvSpPr>
        <p:spPr/>
        <p:txBody>
          <a:bodyPr/>
          <a:lstStyle/>
          <a:p>
            <a:fld id="{61201FF1-C63B-412E-ABF0-3D0E918900AC}" type="slidenum">
              <a:rPr lang="en-GB" smtClean="0"/>
              <a:pPr/>
              <a:t>‹#›</a:t>
            </a:fld>
            <a:endParaRPr lang="en-GB" dirty="0"/>
          </a:p>
        </p:txBody>
      </p:sp>
      <p:sp>
        <p:nvSpPr>
          <p:cNvPr id="11" name="Textplatzhalter 23"/>
          <p:cNvSpPr>
            <a:spLocks noGrp="1"/>
          </p:cNvSpPr>
          <p:nvPr>
            <p:ph type="body" sz="quarter" idx="19"/>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3" name="Textplatzhalter 5"/>
          <p:cNvSpPr>
            <a:spLocks noGrp="1"/>
          </p:cNvSpPr>
          <p:nvPr>
            <p:ph type="body" sz="quarter" idx="20"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41595372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 Content Areas – three Columns">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7932" y="4846173"/>
            <a:ext cx="3575535" cy="1524353"/>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19" y="4846173"/>
            <a:ext cx="3575535" cy="152435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19806" y="4846173"/>
            <a:ext cx="3575371" cy="1524353"/>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2" name="Inhaltsplatzhalter 13" descr="Spalte links" title="Spalte links"/>
          <p:cNvSpPr>
            <a:spLocks noGrp="1"/>
          </p:cNvSpPr>
          <p:nvPr>
            <p:ph sz="quarter" idx="19" hasCustomPrompt="1"/>
          </p:nvPr>
        </p:nvSpPr>
        <p:spPr>
          <a:xfrm>
            <a:off x="507932" y="1530706"/>
            <a:ext cx="3575535" cy="3050822"/>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 name="Inhaltsplatzhalter 15" descr="Spalte mitte" title="Spalte mitte"/>
          <p:cNvSpPr>
            <a:spLocks noGrp="1"/>
          </p:cNvSpPr>
          <p:nvPr>
            <p:ph sz="quarter" idx="20" hasCustomPrompt="1"/>
          </p:nvPr>
        </p:nvSpPr>
        <p:spPr>
          <a:xfrm>
            <a:off x="4307521" y="1530706"/>
            <a:ext cx="3575371" cy="3050822"/>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5" name="Inhaltsplatzhalter 17" descr="Spalte rechts" title="Spalte rechts"/>
          <p:cNvSpPr>
            <a:spLocks noGrp="1"/>
          </p:cNvSpPr>
          <p:nvPr>
            <p:ph sz="quarter" idx="21" hasCustomPrompt="1"/>
          </p:nvPr>
        </p:nvSpPr>
        <p:spPr>
          <a:xfrm>
            <a:off x="8119807" y="1530706"/>
            <a:ext cx="3575369" cy="3050822"/>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40"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7"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9"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0"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
        <p:nvSpPr>
          <p:cNvPr id="2" name="Datumsplatzhalter 1"/>
          <p:cNvSpPr>
            <a:spLocks noGrp="1"/>
          </p:cNvSpPr>
          <p:nvPr>
            <p:ph type="dt" sz="half" idx="22"/>
          </p:nvPr>
        </p:nvSpPr>
        <p:spPr/>
        <p:txBody>
          <a:bodyPr/>
          <a:lstStyle/>
          <a:p>
            <a:fld id="{E07C1980-A3B4-4191-956B-92EF5CCC66FB}" type="datetime5">
              <a:rPr lang="en-US" smtClean="0"/>
              <a:t>30-Apr-18</a:t>
            </a:fld>
            <a:endParaRPr lang="en-GB" dirty="0"/>
          </a:p>
        </p:txBody>
      </p:sp>
      <p:sp>
        <p:nvSpPr>
          <p:cNvPr id="3" name="Fußzeilenplatzhalter 2"/>
          <p:cNvSpPr>
            <a:spLocks noGrp="1"/>
          </p:cNvSpPr>
          <p:nvPr>
            <p:ph type="ftr" sz="quarter" idx="23"/>
          </p:nvPr>
        </p:nvSpPr>
        <p:spPr/>
        <p:txBody>
          <a:bodyPr/>
          <a:lstStyle/>
          <a:p>
            <a:r>
              <a:rPr lang="en-GB" noProof="0" dirty="0" smtClean="0"/>
              <a:t>File name | department | author </a:t>
            </a:r>
            <a:endParaRPr lang="en-GB" noProof="0" dirty="0"/>
          </a:p>
        </p:txBody>
      </p:sp>
      <p:sp>
        <p:nvSpPr>
          <p:cNvPr id="4" name="Foliennummernplatzhalter 3"/>
          <p:cNvSpPr>
            <a:spLocks noGrp="1"/>
          </p:cNvSpPr>
          <p:nvPr>
            <p:ph type="sldNum" sz="quarter" idx="24"/>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4897961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s for Images">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7934" y="4581527"/>
            <a:ext cx="3575535" cy="1788998"/>
          </a:xfrm>
          <a:prstGeom prst="rect">
            <a:avLst/>
          </a:prstGeom>
        </p:spPr>
        <p:txBody>
          <a:bodyPr rIns="479988"/>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4307519" y="4581527"/>
            <a:ext cx="3575535"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8119805" y="4581527"/>
            <a:ext cx="3575535" cy="1788998"/>
          </a:xfrm>
          <a:prstGeom prst="rect">
            <a:avLst/>
          </a:prstGeom>
        </p:spPr>
        <p:txBody>
          <a:bodyPr rIns="479988"/>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7935" y="2032471"/>
            <a:ext cx="3575535" cy="2047291"/>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4307518" y="2032471"/>
            <a:ext cx="3575535" cy="2047291"/>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8126940" y="2032471"/>
            <a:ext cx="3575535" cy="2047291"/>
          </a:xfrm>
          <a:prstGeom prst="rect">
            <a:avLst/>
          </a:prstGeom>
        </p:spPr>
        <p:txBody>
          <a:bodyPr anchor="ctr"/>
          <a:lstStyle>
            <a:lvl1pPr algn="ctr">
              <a:defRPr sz="1300"/>
            </a:lvl1pPr>
          </a:lstStyle>
          <a:p>
            <a:r>
              <a:rPr lang="en-GB" noProof="0" dirty="0"/>
              <a:t>New Picture</a:t>
            </a:r>
          </a:p>
        </p:txBody>
      </p:sp>
      <p:sp>
        <p:nvSpPr>
          <p:cNvPr id="140"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25"/>
          </p:nvPr>
        </p:nvSpPr>
        <p:spPr/>
        <p:txBody>
          <a:bodyPr/>
          <a:lstStyle/>
          <a:p>
            <a:fld id="{FA2EC464-888B-4E5B-95B4-E9568E741475}" type="datetime5">
              <a:rPr lang="en-US" smtClean="0"/>
              <a:t>30-Apr-18</a:t>
            </a:fld>
            <a:endParaRPr lang="en-GB" dirty="0"/>
          </a:p>
        </p:txBody>
      </p:sp>
      <p:sp>
        <p:nvSpPr>
          <p:cNvPr id="10" name="Fußzeilenplatzhalter 9"/>
          <p:cNvSpPr>
            <a:spLocks noGrp="1"/>
          </p:cNvSpPr>
          <p:nvPr>
            <p:ph type="ftr" sz="quarter" idx="26"/>
          </p:nvPr>
        </p:nvSpPr>
        <p:spPr/>
        <p:txBody>
          <a:bodyPr/>
          <a:lstStyle/>
          <a:p>
            <a:r>
              <a:rPr lang="en-GB" noProof="0" dirty="0" smtClean="0"/>
              <a:t>File name | department | author </a:t>
            </a:r>
            <a:endParaRPr lang="en-GB" noProof="0" dirty="0"/>
          </a:p>
        </p:txBody>
      </p:sp>
      <p:sp>
        <p:nvSpPr>
          <p:cNvPr id="12" name="Foliennummernplatzhalter 11"/>
          <p:cNvSpPr>
            <a:spLocks noGrp="1"/>
          </p:cNvSpPr>
          <p:nvPr>
            <p:ph type="sldNum" sz="quarter" idx="27"/>
          </p:nvPr>
        </p:nvSpPr>
        <p:spPr/>
        <p:txBody>
          <a:bodyPr/>
          <a:lstStyle/>
          <a:p>
            <a:fld id="{61201FF1-C63B-412E-ABF0-3D0E918900AC}" type="slidenum">
              <a:rPr lang="en-GB" smtClean="0"/>
              <a:pPr/>
              <a:t>‹#›</a:t>
            </a:fld>
            <a:endParaRPr lang="en-GB" dirty="0"/>
          </a:p>
        </p:txBody>
      </p:sp>
      <p:sp>
        <p:nvSpPr>
          <p:cNvPr id="15"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7"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19"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1673666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Columns for Images">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8734" y="4323235"/>
            <a:ext cx="2543669"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3311569" y="203057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6085608" y="432323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8734" y="2032472"/>
            <a:ext cx="2543669" cy="1788998"/>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3311569" y="4323600"/>
            <a:ext cx="2543669" cy="1788998"/>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6085608" y="2032472"/>
            <a:ext cx="2543669" cy="1788998"/>
          </a:xfrm>
          <a:prstGeom prst="rect">
            <a:avLst/>
          </a:prstGeom>
        </p:spPr>
        <p:txBody>
          <a:bodyPr anchor="ctr"/>
          <a:lstStyle>
            <a:lvl1pPr algn="ctr">
              <a:defRPr sz="1300"/>
            </a:lvl1pPr>
          </a:lstStyle>
          <a:p>
            <a:r>
              <a:rPr lang="en-GB" noProof="0" dirty="0"/>
              <a:t>New Picture</a:t>
            </a:r>
          </a:p>
        </p:txBody>
      </p:sp>
      <p:sp>
        <p:nvSpPr>
          <p:cNvPr id="15" name="Inhaltsplatzhalter 17" descr="Spalte rechts" title="Spalte rechts"/>
          <p:cNvSpPr>
            <a:spLocks noGrp="1"/>
          </p:cNvSpPr>
          <p:nvPr>
            <p:ph sz="quarter" idx="25" hasCustomPrompt="1"/>
          </p:nvPr>
        </p:nvSpPr>
        <p:spPr>
          <a:xfrm>
            <a:off x="8893243" y="2030575"/>
            <a:ext cx="2552368"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7" name="Bildplatzhalter 10"/>
          <p:cNvSpPr>
            <a:spLocks noGrp="1"/>
          </p:cNvSpPr>
          <p:nvPr>
            <p:ph type="pic" sz="quarter" idx="26" hasCustomPrompt="1"/>
          </p:nvPr>
        </p:nvSpPr>
        <p:spPr>
          <a:xfrm>
            <a:off x="8893242" y="4323600"/>
            <a:ext cx="2543669" cy="1788998"/>
          </a:xfrm>
          <a:prstGeom prst="rect">
            <a:avLst/>
          </a:prstGeom>
        </p:spPr>
        <p:txBody>
          <a:bodyPr anchor="ctr"/>
          <a:lstStyle>
            <a:lvl1pPr algn="ctr">
              <a:defRPr sz="1300"/>
            </a:lvl1pPr>
          </a:lstStyle>
          <a:p>
            <a:r>
              <a:rPr lang="en-GB" noProof="0" dirty="0"/>
              <a:t>New Picture</a:t>
            </a:r>
          </a:p>
        </p:txBody>
      </p:sp>
      <p:sp>
        <p:nvSpPr>
          <p:cNvPr id="142"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27"/>
          </p:nvPr>
        </p:nvSpPr>
        <p:spPr/>
        <p:txBody>
          <a:bodyPr/>
          <a:lstStyle/>
          <a:p>
            <a:fld id="{1A503D2C-34F1-41F9-8E53-FEB77E3234D1}" type="datetime5">
              <a:rPr lang="en-US" smtClean="0"/>
              <a:t>30-Apr-18</a:t>
            </a:fld>
            <a:endParaRPr lang="en-GB" dirty="0"/>
          </a:p>
        </p:txBody>
      </p:sp>
      <p:sp>
        <p:nvSpPr>
          <p:cNvPr id="10" name="Fußzeilenplatzhalter 9"/>
          <p:cNvSpPr>
            <a:spLocks noGrp="1"/>
          </p:cNvSpPr>
          <p:nvPr>
            <p:ph type="ftr" sz="quarter" idx="28"/>
          </p:nvPr>
        </p:nvSpPr>
        <p:spPr/>
        <p:txBody>
          <a:bodyPr/>
          <a:lstStyle/>
          <a:p>
            <a:r>
              <a:rPr lang="en-GB" noProof="0" dirty="0" smtClean="0"/>
              <a:t>File name | department | author </a:t>
            </a:r>
            <a:endParaRPr lang="en-GB" noProof="0" dirty="0"/>
          </a:p>
        </p:txBody>
      </p:sp>
      <p:sp>
        <p:nvSpPr>
          <p:cNvPr id="12" name="Foliennummernplatzhalter 11"/>
          <p:cNvSpPr>
            <a:spLocks noGrp="1"/>
          </p:cNvSpPr>
          <p:nvPr>
            <p:ph type="sldNum" sz="quarter" idx="29"/>
          </p:nvPr>
        </p:nvSpPr>
        <p:spPr/>
        <p:txBody>
          <a:bodyPr/>
          <a:lstStyle/>
          <a:p>
            <a:fld id="{61201FF1-C63B-412E-ABF0-3D0E918900AC}" type="slidenum">
              <a:rPr lang="en-GB" smtClean="0"/>
              <a:pPr/>
              <a:t>‹#›</a:t>
            </a:fld>
            <a:endParaRPr lang="en-GB" dirty="0"/>
          </a:p>
        </p:txBody>
      </p:sp>
      <p:sp>
        <p:nvSpPr>
          <p:cNvPr id="1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1348308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Columns for Images, Equal height">
    <p:spTree>
      <p:nvGrpSpPr>
        <p:cNvPr id="1" name=""/>
        <p:cNvGrpSpPr/>
        <p:nvPr/>
      </p:nvGrpSpPr>
      <p:grpSpPr>
        <a:xfrm>
          <a:off x="0" y="0"/>
          <a:ext cx="0" cy="0"/>
          <a:chOff x="0" y="0"/>
          <a:chExt cx="0" cy="0"/>
        </a:xfrm>
      </p:grpSpPr>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508734" y="4323235"/>
            <a:ext cx="2543669" cy="2047291"/>
          </a:xfrm>
          <a:prstGeom prst="rect">
            <a:avLst/>
          </a:prstGeom>
        </p:spPr>
        <p:txBody>
          <a:bodyPr rIns="0"/>
          <a:lstStyle>
            <a:lvl1pPr>
              <a:lnSpc>
                <a:spcPts val="1920"/>
              </a:lnSpc>
              <a:spcAft>
                <a:spcPts val="0"/>
              </a:spcAft>
              <a:defRPr lang="en-GB" sz="1600" b="0" kern="1200" cap="none" baseline="0" noProof="0" dirty="0" smtClean="0">
                <a:solidFill>
                  <a:schemeClr val="tx1"/>
                </a:solidFill>
                <a:latin typeface="+mn-lt"/>
                <a:ea typeface="+mn-ea"/>
                <a:cs typeface="+mn-cs"/>
              </a:defRPr>
            </a:lvl1pPr>
            <a:lvl2pPr>
              <a:defRPr lang="de-DE" sz="1600" kern="1200" dirty="0" smtClean="0">
                <a:solidFill>
                  <a:schemeClr val="tx1"/>
                </a:solidFill>
                <a:latin typeface="+mn-lt"/>
                <a:ea typeface="+mn-ea"/>
                <a:cs typeface="+mn-cs"/>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Inhaltsplatzhalter 15" descr="Spalte mitte" title="Spalte mitte"/>
          <p:cNvSpPr>
            <a:spLocks noGrp="1"/>
          </p:cNvSpPr>
          <p:nvPr>
            <p:ph sz="quarter" idx="14" hasCustomPrompt="1"/>
          </p:nvPr>
        </p:nvSpPr>
        <p:spPr>
          <a:xfrm>
            <a:off x="3311569" y="4334831"/>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8" name="Inhaltsplatzhalter 17" descr="Spalte rechts" title="Spalte rechts"/>
          <p:cNvSpPr>
            <a:spLocks noGrp="1"/>
          </p:cNvSpPr>
          <p:nvPr>
            <p:ph sz="quarter" idx="15" hasCustomPrompt="1"/>
          </p:nvPr>
        </p:nvSpPr>
        <p:spPr>
          <a:xfrm>
            <a:off x="6085608" y="4323235"/>
            <a:ext cx="2543669"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Bildplatzhalter 4"/>
          <p:cNvSpPr>
            <a:spLocks noGrp="1"/>
          </p:cNvSpPr>
          <p:nvPr>
            <p:ph type="pic" sz="quarter" idx="22" hasCustomPrompt="1"/>
          </p:nvPr>
        </p:nvSpPr>
        <p:spPr>
          <a:xfrm>
            <a:off x="508734" y="2032472"/>
            <a:ext cx="2543669" cy="1788998"/>
          </a:xfrm>
          <a:prstGeom prst="rect">
            <a:avLst/>
          </a:prstGeom>
        </p:spPr>
        <p:txBody>
          <a:bodyPr anchor="ctr"/>
          <a:lstStyle>
            <a:lvl1pPr algn="ctr">
              <a:defRPr sz="1300"/>
            </a:lvl1pPr>
          </a:lstStyle>
          <a:p>
            <a:r>
              <a:rPr lang="en-GB" noProof="0" dirty="0"/>
              <a:t>New Picture</a:t>
            </a:r>
          </a:p>
        </p:txBody>
      </p:sp>
      <p:sp>
        <p:nvSpPr>
          <p:cNvPr id="9" name="Bildplatzhalter 8"/>
          <p:cNvSpPr>
            <a:spLocks noGrp="1"/>
          </p:cNvSpPr>
          <p:nvPr>
            <p:ph type="pic" sz="quarter" idx="23" hasCustomPrompt="1"/>
          </p:nvPr>
        </p:nvSpPr>
        <p:spPr>
          <a:xfrm>
            <a:off x="3311569" y="2034000"/>
            <a:ext cx="2543669" cy="1788998"/>
          </a:xfrm>
          <a:prstGeom prst="rect">
            <a:avLst/>
          </a:prstGeom>
        </p:spPr>
        <p:txBody>
          <a:bodyPr anchor="ctr"/>
          <a:lstStyle>
            <a:lvl1pPr algn="ctr">
              <a:defRPr sz="1300"/>
            </a:lvl1pPr>
          </a:lstStyle>
          <a:p>
            <a:r>
              <a:rPr lang="en-GB" noProof="0" dirty="0"/>
              <a:t>New Picture</a:t>
            </a:r>
          </a:p>
        </p:txBody>
      </p:sp>
      <p:sp>
        <p:nvSpPr>
          <p:cNvPr id="11" name="Bildplatzhalter 10"/>
          <p:cNvSpPr>
            <a:spLocks noGrp="1"/>
          </p:cNvSpPr>
          <p:nvPr>
            <p:ph type="pic" sz="quarter" idx="24" hasCustomPrompt="1"/>
          </p:nvPr>
        </p:nvSpPr>
        <p:spPr>
          <a:xfrm>
            <a:off x="6085608" y="2032472"/>
            <a:ext cx="2543669" cy="1788998"/>
          </a:xfrm>
          <a:prstGeom prst="rect">
            <a:avLst/>
          </a:prstGeom>
        </p:spPr>
        <p:txBody>
          <a:bodyPr anchor="ctr"/>
          <a:lstStyle>
            <a:lvl1pPr algn="ctr">
              <a:defRPr sz="1300"/>
            </a:lvl1pPr>
          </a:lstStyle>
          <a:p>
            <a:r>
              <a:rPr lang="en-GB" noProof="0" dirty="0"/>
              <a:t>New Picture</a:t>
            </a:r>
          </a:p>
        </p:txBody>
      </p:sp>
      <p:sp>
        <p:nvSpPr>
          <p:cNvPr id="15" name="Inhaltsplatzhalter 17" descr="Spalte rechts" title="Spalte rechts"/>
          <p:cNvSpPr>
            <a:spLocks noGrp="1"/>
          </p:cNvSpPr>
          <p:nvPr>
            <p:ph sz="quarter" idx="25" hasCustomPrompt="1"/>
          </p:nvPr>
        </p:nvSpPr>
        <p:spPr>
          <a:xfrm>
            <a:off x="8893243" y="4334831"/>
            <a:ext cx="2552368" cy="2047291"/>
          </a:xfrm>
          <a:prstGeom prst="rect">
            <a:avLst/>
          </a:prstGeom>
        </p:spPr>
        <p:txBody>
          <a:bodyPr rIns="0"/>
          <a:lstStyle>
            <a:lvl1pPr>
              <a:lnSpc>
                <a:spcPts val="1920"/>
              </a:lnSpc>
              <a:spcBef>
                <a:spcPts val="267"/>
              </a:spcBef>
              <a:spcAft>
                <a:spcPts val="0"/>
              </a:spcAft>
              <a:defRPr lang="en-GB" sz="1600" b="0" kern="1200" cap="none" baseline="0" noProof="0" dirty="0" smtClean="0">
                <a:solidFill>
                  <a:schemeClr val="tx1"/>
                </a:solidFill>
                <a:latin typeface="+mn-lt"/>
                <a:ea typeface="+mn-ea"/>
                <a:cs typeface="+mn-cs"/>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500">
                <a:solidFill>
                  <a:schemeClr val="tx1"/>
                </a:solidFill>
              </a:defRPr>
            </a:lvl5pPr>
            <a:lvl6pPr>
              <a:defRPr sz="1500">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7" name="Bildplatzhalter 10"/>
          <p:cNvSpPr>
            <a:spLocks noGrp="1"/>
          </p:cNvSpPr>
          <p:nvPr>
            <p:ph type="pic" sz="quarter" idx="26" hasCustomPrompt="1"/>
          </p:nvPr>
        </p:nvSpPr>
        <p:spPr>
          <a:xfrm>
            <a:off x="8893242" y="2034000"/>
            <a:ext cx="2543669" cy="1788998"/>
          </a:xfrm>
          <a:prstGeom prst="rect">
            <a:avLst/>
          </a:prstGeom>
        </p:spPr>
        <p:txBody>
          <a:bodyPr anchor="ctr"/>
          <a:lstStyle>
            <a:lvl1pPr algn="ctr">
              <a:defRPr sz="1300"/>
            </a:lvl1pPr>
          </a:lstStyle>
          <a:p>
            <a:r>
              <a:rPr lang="en-GB" noProof="0" dirty="0"/>
              <a:t>New Picture</a:t>
            </a:r>
          </a:p>
        </p:txBody>
      </p:sp>
      <p:sp>
        <p:nvSpPr>
          <p:cNvPr id="142"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Datumsplatzhalter 1"/>
          <p:cNvSpPr>
            <a:spLocks noGrp="1"/>
          </p:cNvSpPr>
          <p:nvPr>
            <p:ph type="dt" sz="half" idx="27"/>
          </p:nvPr>
        </p:nvSpPr>
        <p:spPr/>
        <p:txBody>
          <a:bodyPr/>
          <a:lstStyle/>
          <a:p>
            <a:fld id="{7544A490-2D62-4C5B-A8F4-A33ABA7A3B12}" type="datetime5">
              <a:rPr lang="en-US" smtClean="0"/>
              <a:t>30-Apr-18</a:t>
            </a:fld>
            <a:endParaRPr lang="en-GB" dirty="0"/>
          </a:p>
        </p:txBody>
      </p:sp>
      <p:sp>
        <p:nvSpPr>
          <p:cNvPr id="10" name="Fußzeilenplatzhalter 9"/>
          <p:cNvSpPr>
            <a:spLocks noGrp="1"/>
          </p:cNvSpPr>
          <p:nvPr>
            <p:ph type="ftr" sz="quarter" idx="28"/>
          </p:nvPr>
        </p:nvSpPr>
        <p:spPr/>
        <p:txBody>
          <a:bodyPr/>
          <a:lstStyle/>
          <a:p>
            <a:r>
              <a:rPr lang="en-GB" noProof="0" dirty="0" smtClean="0"/>
              <a:t>File name | department | author </a:t>
            </a:r>
            <a:endParaRPr lang="en-GB" noProof="0" dirty="0"/>
          </a:p>
        </p:txBody>
      </p:sp>
      <p:sp>
        <p:nvSpPr>
          <p:cNvPr id="12" name="Foliennummernplatzhalter 11"/>
          <p:cNvSpPr>
            <a:spLocks noGrp="1"/>
          </p:cNvSpPr>
          <p:nvPr>
            <p:ph type="sldNum" sz="quarter" idx="29"/>
          </p:nvPr>
        </p:nvSpPr>
        <p:spPr/>
        <p:txBody>
          <a:bodyPr/>
          <a:lstStyle/>
          <a:p>
            <a:fld id="{61201FF1-C63B-412E-ABF0-3D0E918900AC}" type="slidenum">
              <a:rPr lang="en-GB" smtClean="0"/>
              <a:pPr/>
              <a:t>‹#›</a:t>
            </a:fld>
            <a:endParaRPr lang="en-GB" dirty="0"/>
          </a:p>
        </p:txBody>
      </p:sp>
      <p:sp>
        <p:nvSpPr>
          <p:cNvPr id="19" name="Textplatzhalter 23"/>
          <p:cNvSpPr>
            <a:spLocks noGrp="1"/>
          </p:cNvSpPr>
          <p:nvPr>
            <p:ph type="body" sz="quarter" idx="18"/>
          </p:nvPr>
        </p:nvSpPr>
        <p:spPr>
          <a:xfrm>
            <a:off x="0" y="1"/>
            <a:ext cx="8649691" cy="768350"/>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0" name="Titel 22"/>
          <p:cNvSpPr>
            <a:spLocks noGrp="1"/>
          </p:cNvSpPr>
          <p:nvPr>
            <p:ph type="title" hasCustomPrompt="1"/>
          </p:nvPr>
        </p:nvSpPr>
        <p:spPr>
          <a:xfrm>
            <a:off x="507934" y="515937"/>
            <a:ext cx="10672963" cy="514351"/>
          </a:xfrm>
        </p:spPr>
        <p:txBody>
          <a:bodyPr tIns="36000"/>
          <a:lstStyle>
            <a:lvl1pPr>
              <a:defRPr sz="3000"/>
            </a:lvl1pPr>
          </a:lstStyle>
          <a:p>
            <a:r>
              <a:rPr lang="de-DE" dirty="0"/>
              <a:t>TitLE</a:t>
            </a:r>
            <a:endParaRPr lang="en-GB" dirty="0"/>
          </a:p>
        </p:txBody>
      </p:sp>
      <p:sp>
        <p:nvSpPr>
          <p:cNvPr id="21" name="Textplatzhalter 5"/>
          <p:cNvSpPr>
            <a:spLocks noGrp="1"/>
          </p:cNvSpPr>
          <p:nvPr>
            <p:ph type="body" sz="quarter" idx="17" hasCustomPrompt="1"/>
          </p:nvPr>
        </p:nvSpPr>
        <p:spPr>
          <a:xfrm>
            <a:off x="514350" y="260350"/>
            <a:ext cx="5580063" cy="155575"/>
          </a:xfrm>
        </p:spPr>
        <p:txBody>
          <a:bodyPr/>
          <a:lstStyle>
            <a:lvl1pPr>
              <a:defRPr sz="1000"/>
            </a:lvl1pPr>
            <a:lvl2pPr>
              <a:defRPr sz="1200"/>
            </a:lvl2pPr>
            <a:lvl3pPr>
              <a:defRPr sz="1200"/>
            </a:lvl3pPr>
            <a:lvl4pPr>
              <a:defRPr sz="1200"/>
            </a:lvl4pPr>
            <a:lvl5pPr>
              <a:defRPr sz="1200"/>
            </a:lvl5pPr>
          </a:lstStyle>
          <a:p>
            <a:pPr lvl="0"/>
            <a:r>
              <a:rPr lang="de-DE" dirty="0" err="1"/>
              <a:t>Subject</a:t>
            </a:r>
            <a:r>
              <a:rPr lang="de-DE" dirty="0"/>
              <a:t> Line </a:t>
            </a:r>
            <a:r>
              <a:rPr lang="de-DE" dirty="0" err="1"/>
              <a:t>for</a:t>
            </a:r>
            <a:r>
              <a:rPr lang="de-DE" dirty="0"/>
              <a:t> Navigation</a:t>
            </a:r>
          </a:p>
        </p:txBody>
      </p:sp>
    </p:spTree>
    <p:extLst>
      <p:ext uri="{BB962C8B-B14F-4D97-AF65-F5344CB8AC3E}">
        <p14:creationId xmlns:p14="http://schemas.microsoft.com/office/powerpoint/2010/main" val="19385037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ID">
    <p:spTree>
      <p:nvGrpSpPr>
        <p:cNvPr id="1" name=""/>
        <p:cNvGrpSpPr/>
        <p:nvPr/>
      </p:nvGrpSpPr>
      <p:grpSpPr>
        <a:xfrm>
          <a:off x="0" y="0"/>
          <a:ext cx="0" cy="0"/>
          <a:chOff x="0" y="0"/>
          <a:chExt cx="0" cy="0"/>
        </a:xfrm>
      </p:grpSpPr>
      <p:pic>
        <p:nvPicPr>
          <p:cNvPr id="6" name="Picture 2" descr="E:\JOBS\19_DMCGROUP\PP_AKTUELL_2014\RES\16zu9_Grid_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E:\JOBS\19_DMCGROUP\PP_AKTUELL_2014\RES\16zu9_Grid_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050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A ">
    <p:spTree>
      <p:nvGrpSpPr>
        <p:cNvPr id="1" name=""/>
        <p:cNvGrpSpPr/>
        <p:nvPr/>
      </p:nvGrpSpPr>
      <p:grpSpPr>
        <a:xfrm>
          <a:off x="0" y="0"/>
          <a:ext cx="0" cy="0"/>
          <a:chOff x="0" y="0"/>
          <a:chExt cx="0" cy="0"/>
        </a:xfrm>
      </p:grpSpPr>
      <p:sp>
        <p:nvSpPr>
          <p:cNvPr id="7" name="Textplatzhalter 23"/>
          <p:cNvSpPr>
            <a:spLocks noGrp="1"/>
          </p:cNvSpPr>
          <p:nvPr>
            <p:ph type="body" sz="quarter" idx="19"/>
          </p:nvPr>
        </p:nvSpPr>
        <p:spPr>
          <a:xfrm>
            <a:off x="7360920" y="6929"/>
            <a:ext cx="4345513" cy="4839244"/>
          </a:xfrm>
          <a:solidFill>
            <a:srgbClr val="C3D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1" name="Bildplatzhalter 10"/>
          <p:cNvSpPr>
            <a:spLocks noGrp="1"/>
          </p:cNvSpPr>
          <p:nvPr>
            <p:ph type="pic" sz="quarter" idx="11" hasCustomPrompt="1"/>
          </p:nvPr>
        </p:nvSpPr>
        <p:spPr>
          <a:xfrm>
            <a:off x="0" y="0"/>
            <a:ext cx="7361237" cy="6859588"/>
          </a:xfrm>
          <a:prstGeom prst="rect">
            <a:avLst/>
          </a:prstGeom>
        </p:spPr>
        <p:txBody>
          <a:bodyPr anchor="ctr"/>
          <a:lstStyle>
            <a:lvl1pPr algn="ctr">
              <a:defRPr sz="1300"/>
            </a:lvl1pPr>
          </a:lstStyle>
          <a:p>
            <a:r>
              <a:rPr lang="en-GB" noProof="0" dirty="0"/>
              <a:t>New Picture</a:t>
            </a:r>
          </a:p>
        </p:txBody>
      </p:sp>
      <p:sp>
        <p:nvSpPr>
          <p:cNvPr id="5" name="Textplatzhalter 4"/>
          <p:cNvSpPr>
            <a:spLocks noGrp="1"/>
          </p:cNvSpPr>
          <p:nvPr>
            <p:ph type="body" sz="quarter" idx="13" hasCustomPrompt="1"/>
          </p:nvPr>
        </p:nvSpPr>
        <p:spPr>
          <a:xfrm>
            <a:off x="7624763" y="3308350"/>
            <a:ext cx="4070350" cy="1561604"/>
          </a:xfrm>
          <a:prstGeom prst="rect">
            <a:avLst/>
          </a:prstGeom>
        </p:spPr>
        <p:txBody>
          <a:bodyPr rIns="180000">
            <a:noAutofit/>
          </a:bodyPr>
          <a:lstStyle>
            <a:lvl1pPr>
              <a:lnSpc>
                <a:spcPct val="100000"/>
              </a:lnSpc>
              <a:spcAft>
                <a:spcPts val="0"/>
              </a:spcAft>
              <a:defRPr sz="1800" cap="none" baseline="0">
                <a:solidFill>
                  <a:schemeClr val="tx1"/>
                </a:solidFill>
              </a:defRPr>
            </a:lvl1pPr>
            <a:lvl2pPr marL="0" indent="0">
              <a:lnSpc>
                <a:spcPct val="100000"/>
              </a:lnSpc>
              <a:spcBef>
                <a:spcPts val="0"/>
              </a:spcBef>
              <a:spcAft>
                <a:spcPts val="0"/>
              </a:spcAft>
              <a:buNone/>
              <a:defRPr sz="1600">
                <a:solidFill>
                  <a:schemeClr val="tx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pic>
        <p:nvPicPr>
          <p:cNvPr id="13" name="Bild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139" y="5843102"/>
            <a:ext cx="2034974" cy="508928"/>
          </a:xfrm>
          <a:prstGeom prst="rect">
            <a:avLst/>
          </a:prstGeom>
        </p:spPr>
      </p:pic>
      <p:sp>
        <p:nvSpPr>
          <p:cNvPr id="2" name="Titel 1"/>
          <p:cNvSpPr>
            <a:spLocks noGrp="1"/>
          </p:cNvSpPr>
          <p:nvPr>
            <p:ph type="title" hasCustomPrompt="1"/>
          </p:nvPr>
        </p:nvSpPr>
        <p:spPr>
          <a:xfrm>
            <a:off x="6096000" y="765498"/>
            <a:ext cx="5599113" cy="2520280"/>
          </a:xfrm>
        </p:spPr>
        <p:txBody>
          <a:bodyPr/>
          <a:lstStyle>
            <a:lvl1pPr>
              <a:defRPr sz="4400">
                <a:solidFill>
                  <a:schemeClr val="tx2"/>
                </a:solidFill>
              </a:defRPr>
            </a:lvl1pPr>
          </a:lstStyle>
          <a:p>
            <a:r>
              <a:rPr lang="en-GB" noProof="0" dirty="0" err="1"/>
              <a:t>TiteL</a:t>
            </a:r>
            <a:endParaRPr lang="en-GB" noProof="0" dirty="0"/>
          </a:p>
        </p:txBody>
      </p:sp>
    </p:spTree>
    <p:extLst>
      <p:ext uri="{BB962C8B-B14F-4D97-AF65-F5344CB8AC3E}">
        <p14:creationId xmlns:p14="http://schemas.microsoft.com/office/powerpoint/2010/main" val="3634169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B ">
    <p:spTree>
      <p:nvGrpSpPr>
        <p:cNvPr id="1" name=""/>
        <p:cNvGrpSpPr/>
        <p:nvPr/>
      </p:nvGrpSpPr>
      <p:grpSpPr>
        <a:xfrm>
          <a:off x="0" y="0"/>
          <a:ext cx="0" cy="0"/>
          <a:chOff x="0" y="0"/>
          <a:chExt cx="0" cy="0"/>
        </a:xfrm>
      </p:grpSpPr>
      <p:sp>
        <p:nvSpPr>
          <p:cNvPr id="6" name="Textplatzhalter 23"/>
          <p:cNvSpPr>
            <a:spLocks noGrp="1"/>
          </p:cNvSpPr>
          <p:nvPr>
            <p:ph type="body" sz="quarter" idx="18"/>
          </p:nvPr>
        </p:nvSpPr>
        <p:spPr>
          <a:xfrm>
            <a:off x="0" y="0"/>
            <a:ext cx="4841875" cy="6859587"/>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8" name="Textplatzhalter 23"/>
          <p:cNvSpPr>
            <a:spLocks noGrp="1"/>
          </p:cNvSpPr>
          <p:nvPr>
            <p:ph type="body" sz="quarter" idx="19"/>
          </p:nvPr>
        </p:nvSpPr>
        <p:spPr>
          <a:xfrm>
            <a:off x="4841876" y="6929"/>
            <a:ext cx="3805237" cy="5343524"/>
          </a:xfrm>
          <a:solidFill>
            <a:srgbClr val="D4D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7" name="Bild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139" y="5843102"/>
            <a:ext cx="2034974" cy="508928"/>
          </a:xfrm>
          <a:prstGeom prst="rect">
            <a:avLst/>
          </a:prstGeom>
        </p:spPr>
      </p:pic>
      <p:sp>
        <p:nvSpPr>
          <p:cNvPr id="5" name="Textplatzhalter 4"/>
          <p:cNvSpPr>
            <a:spLocks noGrp="1"/>
          </p:cNvSpPr>
          <p:nvPr>
            <p:ph type="body" sz="quarter" idx="13" hasCustomPrompt="1"/>
          </p:nvPr>
        </p:nvSpPr>
        <p:spPr>
          <a:xfrm>
            <a:off x="508000" y="3054350"/>
            <a:ext cx="4069756" cy="2319660"/>
          </a:xfrm>
          <a:prstGeom prst="rect">
            <a:avLst/>
          </a:prstGeom>
        </p:spPr>
        <p:txBody>
          <a:bodyPr>
            <a:noAutofit/>
          </a:bodyPr>
          <a:lstStyle>
            <a:lvl1pPr>
              <a:lnSpc>
                <a:spcPct val="100000"/>
              </a:lnSpc>
              <a:spcAft>
                <a:spcPts val="0"/>
              </a:spcAft>
              <a:defRPr sz="1800" cap="none" baseline="0">
                <a:solidFill>
                  <a:schemeClr val="tx2"/>
                </a:solidFill>
              </a:defRPr>
            </a:lvl1pPr>
            <a:lvl2pPr marL="0" indent="0">
              <a:lnSpc>
                <a:spcPct val="100000"/>
              </a:lnSpc>
              <a:spcBef>
                <a:spcPts val="0"/>
              </a:spcBef>
              <a:spcAft>
                <a:spcPts val="0"/>
              </a:spcAft>
              <a:buNone/>
              <a:defRPr sz="1600">
                <a:solidFill>
                  <a:schemeClr val="tx2"/>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sp>
        <p:nvSpPr>
          <p:cNvPr id="2" name="Titel 1"/>
          <p:cNvSpPr>
            <a:spLocks noGrp="1"/>
          </p:cNvSpPr>
          <p:nvPr>
            <p:ph type="title"/>
          </p:nvPr>
        </p:nvSpPr>
        <p:spPr>
          <a:xfrm>
            <a:off x="507935" y="765498"/>
            <a:ext cx="7877240" cy="2304256"/>
          </a:xfrm>
        </p:spPr>
        <p:txBody>
          <a:bodyPr/>
          <a:lstStyle>
            <a:lvl1pPr>
              <a:defRPr sz="4400">
                <a:solidFill>
                  <a:schemeClr val="bg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8442136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B 2">
    <p:spTree>
      <p:nvGrpSpPr>
        <p:cNvPr id="1" name=""/>
        <p:cNvGrpSpPr/>
        <p:nvPr/>
      </p:nvGrpSpPr>
      <p:grpSpPr>
        <a:xfrm>
          <a:off x="0" y="0"/>
          <a:ext cx="0" cy="0"/>
          <a:chOff x="0" y="0"/>
          <a:chExt cx="0" cy="0"/>
        </a:xfrm>
      </p:grpSpPr>
      <p:sp>
        <p:nvSpPr>
          <p:cNvPr id="6" name="Textplatzhalter 23"/>
          <p:cNvSpPr>
            <a:spLocks noGrp="1"/>
          </p:cNvSpPr>
          <p:nvPr>
            <p:ph type="body" sz="quarter" idx="18"/>
          </p:nvPr>
        </p:nvSpPr>
        <p:spPr>
          <a:xfrm>
            <a:off x="0" y="0"/>
            <a:ext cx="4841875" cy="6859587"/>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8" name="Textplatzhalter 23"/>
          <p:cNvSpPr>
            <a:spLocks noGrp="1"/>
          </p:cNvSpPr>
          <p:nvPr>
            <p:ph type="body" sz="quarter" idx="19"/>
          </p:nvPr>
        </p:nvSpPr>
        <p:spPr>
          <a:xfrm>
            <a:off x="4841876" y="6929"/>
            <a:ext cx="3805237" cy="5343524"/>
          </a:xfrm>
          <a:solidFill>
            <a:srgbClr val="D4D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pic>
        <p:nvPicPr>
          <p:cNvPr id="7" name="Bild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139" y="5843102"/>
            <a:ext cx="2034974" cy="508928"/>
          </a:xfrm>
          <a:prstGeom prst="rect">
            <a:avLst/>
          </a:prstGeom>
        </p:spPr>
      </p:pic>
      <p:sp>
        <p:nvSpPr>
          <p:cNvPr id="5" name="Textplatzhalter 4"/>
          <p:cNvSpPr>
            <a:spLocks noGrp="1"/>
          </p:cNvSpPr>
          <p:nvPr>
            <p:ph type="body" sz="quarter" idx="13" hasCustomPrompt="1"/>
          </p:nvPr>
        </p:nvSpPr>
        <p:spPr>
          <a:xfrm>
            <a:off x="508000" y="3054350"/>
            <a:ext cx="4069756" cy="2319660"/>
          </a:xfrm>
          <a:prstGeom prst="rect">
            <a:avLst/>
          </a:prstGeom>
        </p:spPr>
        <p:txBody>
          <a:bodyPr>
            <a:noAutofit/>
          </a:bodyPr>
          <a:lstStyle>
            <a:lvl1pPr>
              <a:lnSpc>
                <a:spcPct val="100000"/>
              </a:lnSpc>
              <a:spcAft>
                <a:spcPts val="0"/>
              </a:spcAft>
              <a:defRPr sz="1800" cap="none" baseline="0">
                <a:solidFill>
                  <a:schemeClr val="bg1"/>
                </a:solidFill>
              </a:defRPr>
            </a:lvl1pPr>
            <a:lvl2pPr marL="0" indent="0">
              <a:lnSpc>
                <a:spcPct val="100000"/>
              </a:lnSpc>
              <a:spcBef>
                <a:spcPts val="0"/>
              </a:spcBef>
              <a:spcAft>
                <a:spcPts val="0"/>
              </a:spcAft>
              <a:buNone/>
              <a:defRPr sz="1600">
                <a:solidFill>
                  <a:schemeClr val="bg1"/>
                </a:solidFill>
              </a:defRPr>
            </a:lvl2pPr>
            <a:lvl3pPr>
              <a:lnSpc>
                <a:spcPct val="100000"/>
              </a:lnSpc>
              <a:defRPr sz="1200">
                <a:solidFill>
                  <a:schemeClr val="bg1"/>
                </a:solidFill>
              </a:defRPr>
            </a:lvl3pPr>
            <a:lvl4pPr>
              <a:lnSpc>
                <a:spcPct val="100000"/>
              </a:lnSpc>
              <a:defRPr sz="1200">
                <a:solidFill>
                  <a:schemeClr val="bg1"/>
                </a:solidFill>
              </a:defRPr>
            </a:lvl4pPr>
            <a:lvl5pPr>
              <a:lnSpc>
                <a:spcPct val="100000"/>
              </a:lnSpc>
              <a:defRPr sz="1200">
                <a:solidFill>
                  <a:schemeClr val="bg1"/>
                </a:solidFill>
              </a:defRPr>
            </a:lvl5pPr>
          </a:lstStyle>
          <a:p>
            <a:pPr lvl="0"/>
            <a:r>
              <a:rPr lang="en-GB" noProof="0" dirty="0"/>
              <a:t>Subline</a:t>
            </a:r>
          </a:p>
          <a:p>
            <a:pPr lvl="1"/>
            <a:r>
              <a:rPr lang="en-GB" noProof="0" dirty="0"/>
              <a:t>Body</a:t>
            </a:r>
          </a:p>
        </p:txBody>
      </p:sp>
      <p:sp>
        <p:nvSpPr>
          <p:cNvPr id="2" name="Titel 1"/>
          <p:cNvSpPr>
            <a:spLocks noGrp="1"/>
          </p:cNvSpPr>
          <p:nvPr>
            <p:ph type="title"/>
          </p:nvPr>
        </p:nvSpPr>
        <p:spPr>
          <a:xfrm>
            <a:off x="507935" y="765498"/>
            <a:ext cx="7877240" cy="2304256"/>
          </a:xfrm>
        </p:spPr>
        <p:txBody>
          <a:bodyPr/>
          <a:lstStyle>
            <a:lvl1pPr>
              <a:defRPr sz="4400">
                <a:solidFill>
                  <a:schemeClr val="bg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610045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FREE">
    <p:spTree>
      <p:nvGrpSpPr>
        <p:cNvPr id="1" name=""/>
        <p:cNvGrpSpPr/>
        <p:nvPr/>
      </p:nvGrpSpPr>
      <p:grpSpPr>
        <a:xfrm>
          <a:off x="0" y="0"/>
          <a:ext cx="0" cy="0"/>
          <a:chOff x="0" y="0"/>
          <a:chExt cx="0" cy="0"/>
        </a:xfrm>
      </p:grpSpPr>
      <p:sp>
        <p:nvSpPr>
          <p:cNvPr id="12" name="Textplatzhalter 23"/>
          <p:cNvSpPr>
            <a:spLocks noGrp="1"/>
          </p:cNvSpPr>
          <p:nvPr>
            <p:ph type="body" sz="quarter" idx="19"/>
          </p:nvPr>
        </p:nvSpPr>
        <p:spPr>
          <a:xfrm>
            <a:off x="1" y="6928"/>
            <a:ext cx="1651000" cy="5842775"/>
          </a:xfrm>
          <a:solidFill>
            <a:srgbClr val="C7D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3" name="Inhaltsplatzhalter 2"/>
          <p:cNvSpPr>
            <a:spLocks noGrp="1"/>
          </p:cNvSpPr>
          <p:nvPr>
            <p:ph idx="1" hasCustomPrompt="1"/>
          </p:nvPr>
        </p:nvSpPr>
        <p:spPr>
          <a:xfrm>
            <a:off x="3562349" y="1030288"/>
            <a:ext cx="8132763" cy="4819416"/>
          </a:xfrm>
          <a:prstGeom prst="rect">
            <a:avLst/>
          </a:prstGeom>
        </p:spPr>
        <p:txBody>
          <a:bodyPr wrap="square" tIns="0"/>
          <a:lstStyle>
            <a:lvl1pPr marL="0" algn="l" defTabSz="1219170" rtl="0" eaLnBrk="1" latinLnBrk="0" hangingPunct="1">
              <a:spcAft>
                <a:spcPts val="4800"/>
              </a:spcAft>
              <a:defRPr lang="de-DE" sz="1800" b="1" kern="1200" cap="none" baseline="0" dirty="0" smtClean="0">
                <a:solidFill>
                  <a:schemeClr val="tx2"/>
                </a:solidFill>
                <a:latin typeface="+mn-lt"/>
                <a:ea typeface="+mn-ea"/>
                <a:cs typeface="+mn-cs"/>
              </a:defRPr>
            </a:lvl1pPr>
            <a:lvl2pPr>
              <a:defRPr lang="de-DE" sz="1800" b="0" kern="1200" dirty="0" smtClean="0">
                <a:solidFill>
                  <a:schemeClr val="tx1"/>
                </a:solidFill>
                <a:latin typeface="+mn-lt"/>
                <a:ea typeface="+mn-ea"/>
                <a:cs typeface="+mn-cs"/>
              </a:defRPr>
            </a:lvl2pPr>
            <a:lvl3pPr>
              <a:defRPr sz="1600">
                <a:solidFill>
                  <a:schemeClr val="tx1"/>
                </a:solidFill>
              </a:defRPr>
            </a:lvl3pPr>
            <a:lvl4pPr>
              <a:defRPr sz="1400">
                <a:solidFill>
                  <a:schemeClr val="tx1"/>
                </a:solidFill>
              </a:defRPr>
            </a:lvl4pPr>
            <a:lvl5pPr>
              <a:defRPr sz="1200">
                <a:solidFill>
                  <a:schemeClr val="tx1"/>
                </a:solidFill>
              </a:defRPr>
            </a:lvl5pPr>
          </a:lstStyle>
          <a:p>
            <a:pPr marL="0" marR="0" lvl="0"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01</a:t>
            </a:r>
          </a:p>
          <a:p>
            <a:pPr marL="0" marR="0" lvl="1"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02</a:t>
            </a:r>
          </a:p>
          <a:p>
            <a:pPr marL="0" marR="0" lvl="2"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03</a:t>
            </a:r>
          </a:p>
          <a:p>
            <a:pPr marL="0" marR="0" lvl="3"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04</a:t>
            </a:r>
          </a:p>
          <a:p>
            <a:pPr marL="0" marR="0" lvl="4" indent="0" algn="l" defTabSz="1219170" rtl="0" eaLnBrk="1" fontAlgn="auto" latinLnBrk="0" hangingPunct="1">
              <a:lnSpc>
                <a:spcPct val="100000"/>
              </a:lnSpc>
              <a:spcBef>
                <a:spcPts val="267"/>
              </a:spcBef>
              <a:spcAft>
                <a:spcPts val="267"/>
              </a:spcAft>
              <a:buClrTx/>
              <a:buSzTx/>
              <a:buFont typeface="Arial" panose="020B0604020202020204" pitchFamily="34" charset="0"/>
              <a:buNone/>
              <a:tabLst/>
            </a:pPr>
            <a:r>
              <a:rPr lang="en-GB" noProof="0" dirty="0"/>
              <a:t>05</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 name="Titel 1"/>
          <p:cNvSpPr>
            <a:spLocks noGrp="1"/>
          </p:cNvSpPr>
          <p:nvPr>
            <p:ph type="title"/>
          </p:nvPr>
        </p:nvSpPr>
        <p:spPr>
          <a:xfrm>
            <a:off x="507935" y="768350"/>
            <a:ext cx="3054416" cy="4389636"/>
          </a:xfrm>
        </p:spPr>
        <p:txBody>
          <a:bodyPr/>
          <a:lstStyle>
            <a:lvl1pPr>
              <a:defRPr sz="4400"/>
            </a:lvl1pPr>
          </a:lstStyle>
          <a:p>
            <a:r>
              <a:rPr lang="en-US" noProof="0" smtClean="0"/>
              <a:t>Click to edit Master title style</a:t>
            </a:r>
            <a:endParaRPr lang="en-GB" noProof="0" dirty="0"/>
          </a:p>
        </p:txBody>
      </p:sp>
      <p:sp>
        <p:nvSpPr>
          <p:cNvPr id="8" name="Datumsplatzhalter 7"/>
          <p:cNvSpPr>
            <a:spLocks noGrp="1"/>
          </p:cNvSpPr>
          <p:nvPr>
            <p:ph type="dt" sz="half" idx="10"/>
          </p:nvPr>
        </p:nvSpPr>
        <p:spPr/>
        <p:txBody>
          <a:bodyPr/>
          <a:lstStyle/>
          <a:p>
            <a:fld id="{E98FA378-9CB2-4634-A342-B8A8A9545696}" type="datetime5">
              <a:rPr lang="en-US" smtClean="0"/>
              <a:t>30-Apr-18</a:t>
            </a:fld>
            <a:endParaRPr lang="en-GB" dirty="0"/>
          </a:p>
        </p:txBody>
      </p:sp>
      <p:sp>
        <p:nvSpPr>
          <p:cNvPr id="9" name="Fußzeilenplatzhalter 8"/>
          <p:cNvSpPr>
            <a:spLocks noGrp="1"/>
          </p:cNvSpPr>
          <p:nvPr>
            <p:ph type="ftr" sz="quarter" idx="11"/>
          </p:nvPr>
        </p:nvSpPr>
        <p:spPr/>
        <p:txBody>
          <a:bodyPr/>
          <a:lstStyle/>
          <a:p>
            <a:r>
              <a:rPr lang="en-GB" noProof="0" dirty="0" smtClean="0"/>
              <a:t>File name | department | author </a:t>
            </a:r>
            <a:endParaRPr lang="en-GB" noProof="0" dirty="0"/>
          </a:p>
        </p:txBody>
      </p:sp>
      <p:sp>
        <p:nvSpPr>
          <p:cNvPr id="10" name="Foliennummernplatzhalter 9"/>
          <p:cNvSpPr>
            <a:spLocks noGrp="1"/>
          </p:cNvSpPr>
          <p:nvPr>
            <p:ph type="sldNum" sz="quarter" idx="12"/>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1265134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divider with Image">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6928"/>
            <a:ext cx="5087094" cy="5842775"/>
          </a:xfrm>
          <a:solidFill>
            <a:srgbClr val="EBE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Bildplatzhalter 11"/>
          <p:cNvSpPr>
            <a:spLocks noGrp="1"/>
          </p:cNvSpPr>
          <p:nvPr>
            <p:ph type="pic" sz="quarter" idx="13" hasCustomPrompt="1"/>
          </p:nvPr>
        </p:nvSpPr>
        <p:spPr>
          <a:xfrm>
            <a:off x="5085688" y="1417320"/>
            <a:ext cx="7104724" cy="4953205"/>
          </a:xfrm>
          <a:prstGeom prst="rect">
            <a:avLst/>
          </a:prstGeom>
        </p:spPr>
        <p:txBody>
          <a:bodyPr anchor="ctr"/>
          <a:lstStyle>
            <a:lvl1pPr algn="ctr">
              <a:defRPr sz="1300"/>
            </a:lvl1pPr>
          </a:lstStyle>
          <a:p>
            <a:r>
              <a:rPr lang="en-GB" noProof="0" dirty="0"/>
              <a:t>New Image</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14"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Titel 2"/>
          <p:cNvSpPr>
            <a:spLocks noGrp="1"/>
          </p:cNvSpPr>
          <p:nvPr>
            <p:ph type="title"/>
          </p:nvPr>
        </p:nvSpPr>
        <p:spPr>
          <a:xfrm>
            <a:off x="507935" y="0"/>
            <a:ext cx="7618478" cy="3308351"/>
          </a:xfrm>
        </p:spPr>
        <p:txBody>
          <a:bodyPr tIns="198000"/>
          <a:lstStyle>
            <a:lvl1pPr>
              <a:defRPr sz="4400"/>
            </a:lvl1pPr>
          </a:lstStyle>
          <a:p>
            <a:r>
              <a:rPr lang="en-US" noProof="0" smtClean="0"/>
              <a:t>Click to edit Master title style</a:t>
            </a:r>
            <a:endParaRPr lang="en-GB" noProof="0" dirty="0"/>
          </a:p>
        </p:txBody>
      </p:sp>
      <p:sp>
        <p:nvSpPr>
          <p:cNvPr id="2" name="Datumsplatzhalter 1"/>
          <p:cNvSpPr>
            <a:spLocks noGrp="1"/>
          </p:cNvSpPr>
          <p:nvPr>
            <p:ph type="dt" sz="half" idx="16"/>
          </p:nvPr>
        </p:nvSpPr>
        <p:spPr/>
        <p:txBody>
          <a:bodyPr/>
          <a:lstStyle/>
          <a:p>
            <a:fld id="{0D36B5C2-D9B3-4E45-8562-B7646B61DF56}" type="datetime5">
              <a:rPr lang="en-US" smtClean="0"/>
              <a:t>30-Apr-18</a:t>
            </a:fld>
            <a:endParaRPr lang="en-GB" dirty="0"/>
          </a:p>
        </p:txBody>
      </p:sp>
      <p:sp>
        <p:nvSpPr>
          <p:cNvPr id="8" name="Fußzeilenplatzhalter 7"/>
          <p:cNvSpPr>
            <a:spLocks noGrp="1"/>
          </p:cNvSpPr>
          <p:nvPr>
            <p:ph type="ftr" sz="quarter" idx="17"/>
          </p:nvPr>
        </p:nvSpPr>
        <p:spPr/>
        <p:txBody>
          <a:bodyPr/>
          <a:lstStyle/>
          <a:p>
            <a:r>
              <a:rPr lang="en-GB" noProof="0" dirty="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12350046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divider with Cut Out">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2552700"/>
            <a:ext cx="5600700" cy="3325365"/>
          </a:xfrm>
          <a:solidFill>
            <a:srgbClr val="C1E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12" name="Bildplatzhalter 11"/>
          <p:cNvSpPr>
            <a:spLocks noGrp="1"/>
          </p:cNvSpPr>
          <p:nvPr>
            <p:ph type="pic" sz="quarter" idx="13" hasCustomPrompt="1"/>
          </p:nvPr>
        </p:nvSpPr>
        <p:spPr>
          <a:xfrm>
            <a:off x="5600700" y="1530705"/>
            <a:ext cx="6589712" cy="4839820"/>
          </a:xfrm>
          <a:prstGeom prst="rect">
            <a:avLst/>
          </a:prstGeom>
        </p:spPr>
        <p:txBody>
          <a:bodyPr anchor="ctr"/>
          <a:lstStyle>
            <a:lvl1pPr algn="ctr">
              <a:defRPr sz="1300"/>
            </a:lvl1pPr>
          </a:lstStyle>
          <a:p>
            <a:r>
              <a:rPr lang="en-GB" noProof="0" dirty="0"/>
              <a:t>New Image</a:t>
            </a:r>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14"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Titel 2"/>
          <p:cNvSpPr>
            <a:spLocks noGrp="1"/>
          </p:cNvSpPr>
          <p:nvPr>
            <p:ph type="title"/>
          </p:nvPr>
        </p:nvSpPr>
        <p:spPr>
          <a:xfrm>
            <a:off x="507934" y="0"/>
            <a:ext cx="7618479" cy="3308349"/>
          </a:xfrm>
        </p:spPr>
        <p:txBody>
          <a:bodyPr tIns="198000"/>
          <a:lstStyle>
            <a:lvl1pPr>
              <a:defRPr sz="4400"/>
            </a:lvl1pPr>
          </a:lstStyle>
          <a:p>
            <a:r>
              <a:rPr lang="en-US" noProof="0" smtClean="0"/>
              <a:t>Click to edit Master title style</a:t>
            </a:r>
            <a:endParaRPr lang="en-GB" noProof="0" dirty="0"/>
          </a:p>
        </p:txBody>
      </p:sp>
      <p:sp>
        <p:nvSpPr>
          <p:cNvPr id="2" name="Datumsplatzhalter 1"/>
          <p:cNvSpPr>
            <a:spLocks noGrp="1"/>
          </p:cNvSpPr>
          <p:nvPr>
            <p:ph type="dt" sz="half" idx="16"/>
          </p:nvPr>
        </p:nvSpPr>
        <p:spPr/>
        <p:txBody>
          <a:bodyPr/>
          <a:lstStyle/>
          <a:p>
            <a:fld id="{0EDA6406-5B77-4342-82C7-854C03F89D5A}" type="datetime5">
              <a:rPr lang="en-US" smtClean="0"/>
              <a:t>30-Apr-18</a:t>
            </a:fld>
            <a:endParaRPr lang="en-GB" dirty="0"/>
          </a:p>
        </p:txBody>
      </p:sp>
      <p:sp>
        <p:nvSpPr>
          <p:cNvPr id="8" name="Fußzeilenplatzhalter 7"/>
          <p:cNvSpPr>
            <a:spLocks noGrp="1"/>
          </p:cNvSpPr>
          <p:nvPr>
            <p:ph type="ftr" sz="quarter" idx="17"/>
          </p:nvPr>
        </p:nvSpPr>
        <p:spPr/>
        <p:txBody>
          <a:bodyPr/>
          <a:lstStyle/>
          <a:p>
            <a:r>
              <a:rPr lang="en-GB" noProof="0" dirty="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2584447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divider with Big Number">
    <p:spTree>
      <p:nvGrpSpPr>
        <p:cNvPr id="1" name=""/>
        <p:cNvGrpSpPr/>
        <p:nvPr/>
      </p:nvGrpSpPr>
      <p:grpSpPr>
        <a:xfrm>
          <a:off x="0" y="0"/>
          <a:ext cx="0" cy="0"/>
          <a:chOff x="0" y="0"/>
          <a:chExt cx="0" cy="0"/>
        </a:xfrm>
      </p:grpSpPr>
      <p:sp>
        <p:nvSpPr>
          <p:cNvPr id="11" name="Textplatzhalter 23"/>
          <p:cNvSpPr>
            <a:spLocks noGrp="1"/>
          </p:cNvSpPr>
          <p:nvPr>
            <p:ph type="body" sz="quarter" idx="19"/>
          </p:nvPr>
        </p:nvSpPr>
        <p:spPr>
          <a:xfrm>
            <a:off x="0" y="2552700"/>
            <a:ext cx="5600700" cy="3325365"/>
          </a:xfrm>
          <a:solidFill>
            <a:srgbClr val="E1C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de-DE" sz="100" dirty="0" smtClean="0"/>
            </a:lvl1pPr>
          </a:lstStyle>
          <a:p>
            <a:pPr lvl="0" algn="ctr"/>
            <a:r>
              <a:rPr lang="en-US" smtClean="0"/>
              <a:t>Click to edit Master text styles</a:t>
            </a:r>
          </a:p>
        </p:txBody>
      </p:sp>
      <p:sp>
        <p:nvSpPr>
          <p:cNvPr id="2" name="Titel 1"/>
          <p:cNvSpPr>
            <a:spLocks noGrp="1"/>
          </p:cNvSpPr>
          <p:nvPr>
            <p:ph type="title" hasCustomPrompt="1"/>
          </p:nvPr>
        </p:nvSpPr>
        <p:spPr>
          <a:xfrm>
            <a:off x="5600699" y="2552700"/>
            <a:ext cx="6094478" cy="3297004"/>
          </a:xfrm>
        </p:spPr>
        <p:txBody>
          <a:bodyPr lIns="360000" tIns="216000" rIns="0" anchor="t"/>
          <a:lstStyle>
            <a:lvl1pPr>
              <a:defRPr lang="de-DE" sz="20000" b="1" kern="1200" cap="all" dirty="0" smtClean="0">
                <a:solidFill>
                  <a:srgbClr val="8A669D"/>
                </a:solidFill>
                <a:latin typeface="+mn-lt"/>
                <a:ea typeface="+mn-ea"/>
                <a:cs typeface="+mn-cs"/>
              </a:defRPr>
            </a:lvl1pPr>
          </a:lstStyle>
          <a:p>
            <a:r>
              <a:rPr lang="en-GB" noProof="0" dirty="0"/>
              <a:t>00</a:t>
            </a:r>
            <a:br>
              <a:rPr lang="en-GB" noProof="0" dirty="0"/>
            </a:br>
            <a:endParaRPr lang="en-GB" noProof="0" dirty="0"/>
          </a:p>
        </p:txBody>
      </p:sp>
      <p:sp>
        <p:nvSpPr>
          <p:cNvPr id="7"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55" name="Textplatzhalter 54"/>
          <p:cNvSpPr>
            <a:spLocks noGrp="1"/>
          </p:cNvSpPr>
          <p:nvPr>
            <p:ph type="body" sz="quarter" idx="14" hasCustomPrompt="1"/>
          </p:nvPr>
        </p:nvSpPr>
        <p:spPr>
          <a:xfrm>
            <a:off x="508000" y="515939"/>
            <a:ext cx="7618413" cy="2538412"/>
          </a:xfrm>
          <a:prstGeom prst="rect">
            <a:avLst/>
          </a:prstGeom>
        </p:spPr>
        <p:txBody>
          <a:bodyPr tIns="0" bIns="180000" anchor="b"/>
          <a:lstStyle>
            <a:lvl1pPr marL="0" algn="l" defTabSz="1219170" rtl="0" eaLnBrk="1" latinLnBrk="0" hangingPunct="1">
              <a:defRPr lang="de-DE" sz="4400" b="1" kern="1200" cap="all" dirty="0" smtClean="0">
                <a:solidFill>
                  <a:srgbClr val="8A669D"/>
                </a:solidFill>
                <a:latin typeface="+mn-lt"/>
                <a:ea typeface="+mn-ea"/>
                <a:cs typeface="+mn-cs"/>
              </a:defRPr>
            </a:lvl1pPr>
          </a:lstStyle>
          <a:p>
            <a:pPr lvl="0"/>
            <a:r>
              <a:rPr lang="en-GB" noProof="0" dirty="0"/>
              <a:t>Headline</a:t>
            </a:r>
          </a:p>
        </p:txBody>
      </p:sp>
      <p:sp>
        <p:nvSpPr>
          <p:cNvPr id="133" name="Freeform 54"/>
          <p:cNvSpPr>
            <a:spLocks noEditPoints="1"/>
          </p:cNvSpPr>
          <p:nvPr/>
        </p:nvSpPr>
        <p:spPr bwMode="auto">
          <a:xfrm>
            <a:off x="11386303" y="260709"/>
            <a:ext cx="308874" cy="309978"/>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a:extLst/>
        </p:spPr>
        <p:txBody>
          <a:bodyPr vert="horz" wrap="square" lIns="121917" tIns="60958" rIns="121917" bIns="60958"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781"/>
              </a:solidFill>
              <a:effectLst/>
              <a:uLnTx/>
              <a:uFillTx/>
            </a:endParaRPr>
          </a:p>
        </p:txBody>
      </p:sp>
      <p:sp>
        <p:nvSpPr>
          <p:cNvPr id="213" name="Textplatzhalter 9"/>
          <p:cNvSpPr>
            <a:spLocks noGrp="1"/>
          </p:cNvSpPr>
          <p:nvPr>
            <p:ph type="body" sz="quarter" idx="15" hasCustomPrompt="1"/>
          </p:nvPr>
        </p:nvSpPr>
        <p:spPr>
          <a:xfrm>
            <a:off x="508000" y="3560762"/>
            <a:ext cx="4333875" cy="2288941"/>
          </a:xfrm>
          <a:prstGeom prst="rect">
            <a:avLst/>
          </a:prstGeom>
        </p:spPr>
        <p:txBody>
          <a:bodyPr/>
          <a:lstStyle>
            <a:lvl1pPr>
              <a:lnSpc>
                <a:spcPct val="100000"/>
              </a:lnSpc>
              <a:spcBef>
                <a:spcPts val="267"/>
              </a:spcBef>
              <a:spcAft>
                <a:spcPts val="267"/>
              </a:spcAft>
              <a:defRPr sz="1800" cap="none" baseline="0"/>
            </a:lvl1pPr>
            <a:lvl2pPr>
              <a:lnSpc>
                <a:spcPct val="100000"/>
              </a:lnSpc>
              <a:defRPr sz="1800"/>
            </a:lvl2pPr>
            <a:lvl3pPr>
              <a:lnSpc>
                <a:spcPct val="100000"/>
              </a:lnSpc>
              <a:defRPr sz="1600"/>
            </a:lvl3pPr>
            <a:lvl4pPr>
              <a:lnSpc>
                <a:spcPct val="100000"/>
              </a:lnSpc>
              <a:defRPr sz="1600"/>
            </a:lvl4pPr>
            <a:lvl5pPr>
              <a:lnSpc>
                <a:spcPct val="100000"/>
              </a:lnSpc>
              <a:defRPr sz="1600"/>
            </a:lvl5pPr>
            <a:lvl6pPr>
              <a:lnSpc>
                <a:spcPct val="100000"/>
              </a:lnSpc>
              <a:defRPr sz="1400"/>
            </a:lvl6pPr>
            <a:lvl7pPr>
              <a:lnSpc>
                <a:spcPct val="100000"/>
              </a:lnSpc>
              <a:defRPr sz="1400"/>
            </a:lvl7pPr>
            <a:lvl8pPr>
              <a:lnSpc>
                <a:spcPct val="100000"/>
              </a:lnSpc>
              <a:defRPr sz="1200"/>
            </a:lvl8pPr>
            <a:lvl9pPr>
              <a:lnSpc>
                <a:spcPct val="100000"/>
              </a:lnSpc>
              <a:defRPr sz="800"/>
            </a:lvl9pPr>
          </a:lstStyle>
          <a:p>
            <a:pPr lvl="0"/>
            <a:r>
              <a:rPr lang="en-GB" noProof="0" dirty="0"/>
              <a:t>01</a:t>
            </a:r>
          </a:p>
          <a:p>
            <a:pPr lvl="1"/>
            <a:r>
              <a:rPr lang="en-GB" noProof="0" dirty="0"/>
              <a:t>02</a:t>
            </a:r>
          </a:p>
          <a:p>
            <a:pPr lvl="2"/>
            <a:r>
              <a:rPr lang="en-GB" noProof="0" dirty="0"/>
              <a:t>03</a:t>
            </a:r>
          </a:p>
          <a:p>
            <a:pPr lvl="3"/>
            <a:r>
              <a:rPr lang="en-GB" noProof="0" dirty="0"/>
              <a:t>04</a:t>
            </a:r>
          </a:p>
          <a:p>
            <a:pPr lvl="4"/>
            <a:r>
              <a:rPr lang="en-GB" noProof="0" dirty="0"/>
              <a:t>05</a:t>
            </a:r>
          </a:p>
          <a:p>
            <a:pPr lvl="5"/>
            <a:r>
              <a:rPr lang="en-GB" noProof="0" dirty="0"/>
              <a:t>06</a:t>
            </a:r>
          </a:p>
          <a:p>
            <a:pPr lvl="6"/>
            <a:r>
              <a:rPr lang="en-GB" noProof="0" dirty="0"/>
              <a:t>07</a:t>
            </a:r>
          </a:p>
          <a:p>
            <a:pPr lvl="7"/>
            <a:r>
              <a:rPr lang="en-GB" noProof="0" dirty="0"/>
              <a:t>08</a:t>
            </a:r>
          </a:p>
          <a:p>
            <a:pPr lvl="8"/>
            <a:r>
              <a:rPr lang="en-GB" noProof="0" dirty="0"/>
              <a:t>09</a:t>
            </a:r>
          </a:p>
        </p:txBody>
      </p:sp>
      <p:sp>
        <p:nvSpPr>
          <p:cNvPr id="3" name="Datumsplatzhalter 2"/>
          <p:cNvSpPr>
            <a:spLocks noGrp="1"/>
          </p:cNvSpPr>
          <p:nvPr>
            <p:ph type="dt" sz="half" idx="16"/>
          </p:nvPr>
        </p:nvSpPr>
        <p:spPr/>
        <p:txBody>
          <a:bodyPr/>
          <a:lstStyle/>
          <a:p>
            <a:fld id="{5EC82CF5-6DDA-4ADE-A343-405650F267A4}" type="datetime5">
              <a:rPr lang="en-US" smtClean="0"/>
              <a:t>30-Apr-18</a:t>
            </a:fld>
            <a:endParaRPr lang="en-GB" dirty="0"/>
          </a:p>
        </p:txBody>
      </p:sp>
      <p:sp>
        <p:nvSpPr>
          <p:cNvPr id="8" name="Fußzeilenplatzhalter 7"/>
          <p:cNvSpPr>
            <a:spLocks noGrp="1"/>
          </p:cNvSpPr>
          <p:nvPr>
            <p:ph type="ftr" sz="quarter" idx="17"/>
          </p:nvPr>
        </p:nvSpPr>
        <p:spPr/>
        <p:txBody>
          <a:bodyPr/>
          <a:lstStyle/>
          <a:p>
            <a:r>
              <a:rPr lang="en-GB" noProof="0" dirty="0" smtClean="0"/>
              <a:t>File name | department | author </a:t>
            </a:r>
            <a:endParaRPr lang="en-GB" noProof="0" dirty="0"/>
          </a:p>
        </p:txBody>
      </p:sp>
      <p:sp>
        <p:nvSpPr>
          <p:cNvPr id="9" name="Foliennummernplatzhalter 8"/>
          <p:cNvSpPr>
            <a:spLocks noGrp="1"/>
          </p:cNvSpPr>
          <p:nvPr>
            <p:ph type="sldNum" sz="quarter" idx="18"/>
          </p:nvPr>
        </p:nvSpPr>
        <p:spPr/>
        <p:txBody>
          <a:bodyPr/>
          <a:lstStyle/>
          <a:p>
            <a:fld id="{61201FF1-C63B-412E-ABF0-3D0E918900AC}" type="slidenum">
              <a:rPr lang="en-GB" smtClean="0"/>
              <a:pPr/>
              <a:t>‹#›</a:t>
            </a:fld>
            <a:endParaRPr lang="en-GB" dirty="0"/>
          </a:p>
        </p:txBody>
      </p:sp>
    </p:spTree>
    <p:extLst>
      <p:ext uri="{BB962C8B-B14F-4D97-AF65-F5344CB8AC3E}">
        <p14:creationId xmlns:p14="http://schemas.microsoft.com/office/powerpoint/2010/main" val="28529847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descr="Standard-Headline" title="Standard-Headline"/>
          <p:cNvSpPr>
            <a:spLocks noGrp="1"/>
          </p:cNvSpPr>
          <p:nvPr>
            <p:ph type="title"/>
          </p:nvPr>
        </p:nvSpPr>
        <p:spPr>
          <a:xfrm>
            <a:off x="507934" y="261939"/>
            <a:ext cx="10672963" cy="768350"/>
          </a:xfrm>
          <a:prstGeom prst="rect">
            <a:avLst/>
          </a:prstGeom>
        </p:spPr>
        <p:txBody>
          <a:bodyPr vert="horz" wrap="square" lIns="0" tIns="288000" rIns="0" bIns="0" rtlCol="0" anchor="t">
            <a:noAutofit/>
          </a:bodyPr>
          <a:lstStyle/>
          <a:p>
            <a:r>
              <a:rPr lang="en-GB" noProof="0" dirty="0" err="1"/>
              <a:t>TitLE</a:t>
            </a:r>
            <a:endParaRPr lang="en-GB" noProof="0" dirty="0"/>
          </a:p>
        </p:txBody>
      </p:sp>
      <p:sp>
        <p:nvSpPr>
          <p:cNvPr id="5" name="Fußzeilenplatzhalter 4"/>
          <p:cNvSpPr>
            <a:spLocks noGrp="1"/>
          </p:cNvSpPr>
          <p:nvPr>
            <p:ph type="ftr" sz="quarter" idx="3"/>
          </p:nvPr>
        </p:nvSpPr>
        <p:spPr>
          <a:xfrm>
            <a:off x="507935" y="6369050"/>
            <a:ext cx="5607115" cy="125351"/>
          </a:xfrm>
          <a:prstGeom prst="rect">
            <a:avLst/>
          </a:prstGeom>
        </p:spPr>
        <p:txBody>
          <a:bodyPr vert="horz" wrap="square" lIns="0" tIns="0" rIns="0" bIns="0" rtlCol="0" anchor="t">
            <a:noAutofit/>
          </a:bodyPr>
          <a:lstStyle>
            <a:lvl1pPr algn="l">
              <a:defRPr sz="800">
                <a:solidFill>
                  <a:schemeClr val="tx1"/>
                </a:solidFill>
              </a:defRPr>
            </a:lvl1pPr>
          </a:lstStyle>
          <a:p>
            <a:r>
              <a:rPr lang="en-GB" noProof="0" dirty="0" smtClean="0"/>
              <a:t>File name | department | author </a:t>
            </a:r>
            <a:endParaRPr lang="en-GB" noProof="0" dirty="0"/>
          </a:p>
        </p:txBody>
      </p:sp>
      <p:sp>
        <p:nvSpPr>
          <p:cNvPr id="6" name="Foliennummernplatzhalter 5"/>
          <p:cNvSpPr>
            <a:spLocks noGrp="1"/>
          </p:cNvSpPr>
          <p:nvPr>
            <p:ph type="sldNum" sz="quarter" idx="4"/>
          </p:nvPr>
        </p:nvSpPr>
        <p:spPr>
          <a:xfrm>
            <a:off x="11180896" y="6493949"/>
            <a:ext cx="514281" cy="365639"/>
          </a:xfrm>
          <a:prstGeom prst="rect">
            <a:avLst/>
          </a:prstGeom>
        </p:spPr>
        <p:txBody>
          <a:bodyPr vert="horz" wrap="square" lIns="0" tIns="0" rIns="0" bIns="0" rtlCol="0" anchor="t">
            <a:noAutofit/>
          </a:bodyPr>
          <a:lstStyle>
            <a:lvl1pPr algn="r">
              <a:defRPr sz="800" b="0">
                <a:solidFill>
                  <a:schemeClr val="tx1"/>
                </a:solidFill>
              </a:defRPr>
            </a:lvl1pPr>
          </a:lstStyle>
          <a:p>
            <a:fld id="{61201FF1-C63B-412E-ABF0-3D0E918900AC}" type="slidenum">
              <a:rPr lang="en-GB" smtClean="0"/>
              <a:pPr/>
              <a:t>‹#›</a:t>
            </a:fld>
            <a:endParaRPr lang="en-GB" dirty="0"/>
          </a:p>
        </p:txBody>
      </p:sp>
      <p:cxnSp>
        <p:nvCxnSpPr>
          <p:cNvPr id="183" name="Gerade Verbindung 182"/>
          <p:cNvCxnSpPr/>
          <p:nvPr/>
        </p:nvCxnSpPr>
        <p:spPr>
          <a:xfrm>
            <a:off x="6095206"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nvCxnSpPr>
        <p:spPr>
          <a:xfrm>
            <a:off x="51183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Gerade Verbindung 184"/>
          <p:cNvCxnSpPr/>
          <p:nvPr/>
        </p:nvCxnSpPr>
        <p:spPr>
          <a:xfrm>
            <a:off x="330585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Gerade Verbindung 185"/>
          <p:cNvCxnSpPr/>
          <p:nvPr/>
        </p:nvCxnSpPr>
        <p:spPr>
          <a:xfrm>
            <a:off x="8884945"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7" name="Gerade Verbindung 186"/>
          <p:cNvCxnSpPr/>
          <p:nvPr/>
        </p:nvCxnSpPr>
        <p:spPr>
          <a:xfrm>
            <a:off x="11688970" y="-216000"/>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Gerade Verbindung 187"/>
          <p:cNvCxnSpPr/>
          <p:nvPr/>
        </p:nvCxnSpPr>
        <p:spPr>
          <a:xfrm>
            <a:off x="6099016"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Gerade Verbindung 188"/>
          <p:cNvCxnSpPr/>
          <p:nvPr/>
        </p:nvCxnSpPr>
        <p:spPr>
          <a:xfrm>
            <a:off x="51564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Gerade Verbindung 189"/>
          <p:cNvCxnSpPr/>
          <p:nvPr/>
        </p:nvCxnSpPr>
        <p:spPr>
          <a:xfrm>
            <a:off x="330966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Gerade Verbindung 190"/>
          <p:cNvCxnSpPr/>
          <p:nvPr/>
        </p:nvCxnSpPr>
        <p:spPr>
          <a:xfrm>
            <a:off x="8888755"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Gerade Verbindung 191"/>
          <p:cNvCxnSpPr/>
          <p:nvPr/>
        </p:nvCxnSpPr>
        <p:spPr>
          <a:xfrm>
            <a:off x="11692780" y="6889988"/>
            <a:ext cx="0" cy="162018"/>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507600" y="6494400"/>
            <a:ext cx="1296144" cy="123111"/>
          </a:xfrm>
          <a:prstGeom prst="rect">
            <a:avLst/>
          </a:prstGeom>
          <a:noFill/>
        </p:spPr>
        <p:txBody>
          <a:bodyPr wrap="square" lIns="0" tIns="0" rIns="0" bIns="0" rtlCol="0">
            <a:spAutoFit/>
          </a:bodyPr>
          <a:lstStyle/>
          <a:p>
            <a:r>
              <a:rPr lang="en-GB" sz="800" kern="1200" noProof="0" dirty="0">
                <a:solidFill>
                  <a:schemeClr val="tx1"/>
                </a:solidFill>
                <a:latin typeface="+mn-lt"/>
                <a:ea typeface="+mn-ea"/>
                <a:cs typeface="+mn-cs"/>
              </a:rPr>
              <a:t>© Copyright </a:t>
            </a:r>
            <a:r>
              <a:rPr lang="en-GB" sz="800" kern="1200" noProof="0" dirty="0" smtClean="0">
                <a:solidFill>
                  <a:schemeClr val="tx1"/>
                </a:solidFill>
                <a:latin typeface="+mn-lt"/>
                <a:ea typeface="+mn-ea"/>
                <a:cs typeface="+mn-cs"/>
              </a:rPr>
              <a:t>Allianz</a:t>
            </a:r>
            <a:endParaRPr lang="en-GB" sz="800" kern="1200" dirty="0">
              <a:solidFill>
                <a:schemeClr val="tx1"/>
              </a:solidFill>
              <a:latin typeface="+mn-lt"/>
              <a:ea typeface="+mn-ea"/>
              <a:cs typeface="+mn-cs"/>
            </a:endParaRPr>
          </a:p>
        </p:txBody>
      </p:sp>
      <p:cxnSp>
        <p:nvCxnSpPr>
          <p:cNvPr id="118" name="Gerade Verbindung 117"/>
          <p:cNvCxnSpPr/>
          <p:nvPr/>
        </p:nvCxnSpPr>
        <p:spPr>
          <a:xfrm flipH="1">
            <a:off x="-313506" y="1273175"/>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idx="1"/>
          </p:nvPr>
        </p:nvSpPr>
        <p:spPr>
          <a:xfrm>
            <a:off x="507599" y="1274399"/>
            <a:ext cx="11188800" cy="4837475"/>
          </a:xfrm>
          <a:prstGeom prst="rect">
            <a:avLst/>
          </a:prstGeom>
        </p:spPr>
        <p:txBody>
          <a:bodyPr vert="horz" lIns="0" tIns="0" rIns="0" bIns="0" rtlCol="0">
            <a:noAutofit/>
          </a:bodyPr>
          <a:lstStyle/>
          <a:p>
            <a:pPr lvl="0"/>
            <a:r>
              <a:rPr lang="en-GB" dirty="0"/>
              <a:t>01</a:t>
            </a:r>
          </a:p>
          <a:p>
            <a:pPr lvl="1"/>
            <a:r>
              <a:rPr lang="en-GB" dirty="0"/>
              <a:t>02</a:t>
            </a:r>
          </a:p>
          <a:p>
            <a:pPr lvl="2"/>
            <a:r>
              <a:rPr lang="en-GB" dirty="0"/>
              <a:t>03</a:t>
            </a:r>
          </a:p>
          <a:p>
            <a:pPr lvl="3"/>
            <a:r>
              <a:rPr lang="en-GB" dirty="0"/>
              <a:t>04</a:t>
            </a:r>
          </a:p>
          <a:p>
            <a:pPr lvl="4"/>
            <a:r>
              <a:rPr lang="en-GB" dirty="0"/>
              <a:t>05</a:t>
            </a:r>
          </a:p>
          <a:p>
            <a:pPr lvl="5"/>
            <a:r>
              <a:rPr lang="en-GB" dirty="0"/>
              <a:t>06</a:t>
            </a:r>
          </a:p>
          <a:p>
            <a:pPr lvl="6"/>
            <a:r>
              <a:rPr lang="en-GB" dirty="0"/>
              <a:t>07</a:t>
            </a:r>
          </a:p>
          <a:p>
            <a:pPr lvl="7"/>
            <a:r>
              <a:rPr lang="en-GB" dirty="0"/>
              <a:t>08</a:t>
            </a:r>
          </a:p>
          <a:p>
            <a:pPr lvl="8"/>
            <a:r>
              <a:rPr lang="en-GB" dirty="0"/>
              <a:t>09</a:t>
            </a:r>
          </a:p>
        </p:txBody>
      </p:sp>
      <p:sp>
        <p:nvSpPr>
          <p:cNvPr id="13" name="Datumsplatzhalter 12"/>
          <p:cNvSpPr>
            <a:spLocks noGrp="1"/>
          </p:cNvSpPr>
          <p:nvPr>
            <p:ph type="dt" sz="half" idx="2"/>
          </p:nvPr>
        </p:nvSpPr>
        <p:spPr>
          <a:xfrm>
            <a:off x="1414686" y="6494399"/>
            <a:ext cx="1306854" cy="123112"/>
          </a:xfrm>
          <a:prstGeom prst="rect">
            <a:avLst/>
          </a:prstGeom>
        </p:spPr>
        <p:txBody>
          <a:bodyPr vert="horz" lIns="0" tIns="0" rIns="0" bIns="0" rtlCol="0" anchor="t"/>
          <a:lstStyle>
            <a:lvl1pPr algn="l">
              <a:defRPr sz="800">
                <a:solidFill>
                  <a:schemeClr val="tx1"/>
                </a:solidFill>
              </a:defRPr>
            </a:lvl1pPr>
          </a:lstStyle>
          <a:p>
            <a:fld id="{326C0234-4B47-4725-8AFD-170D05A46F4F}" type="datetime5">
              <a:rPr lang="en-US" smtClean="0"/>
              <a:t>30-Apr-18</a:t>
            </a:fld>
            <a:endParaRPr lang="en-GB" dirty="0"/>
          </a:p>
        </p:txBody>
      </p:sp>
      <p:cxnSp>
        <p:nvCxnSpPr>
          <p:cNvPr id="20" name="Gerade Verbindung 19"/>
          <p:cNvCxnSpPr/>
          <p:nvPr/>
        </p:nvCxnSpPr>
        <p:spPr>
          <a:xfrm flipH="1">
            <a:off x="-313506" y="1529080"/>
            <a:ext cx="216024" cy="0"/>
          </a:xfrm>
          <a:prstGeom prst="line">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681129"/>
      </p:ext>
    </p:extLst>
  </p:cSld>
  <p:clrMap bg1="lt1" tx1="dk1" bg2="lt2" tx2="dk2" accent1="accent1" accent2="accent2" accent3="accent3" accent4="accent4" accent5="accent5" accent6="accent6" hlink="hlink" folHlink="folHlink"/>
  <p:sldLayoutIdLst>
    <p:sldLayoutId id="2147483761" r:id="rId1"/>
    <p:sldLayoutId id="2147483764" r:id="rId2"/>
    <p:sldLayoutId id="2147483740" r:id="rId3"/>
    <p:sldLayoutId id="2147483702" r:id="rId4"/>
    <p:sldLayoutId id="2147483771" r:id="rId5"/>
    <p:sldLayoutId id="2147483706" r:id="rId6"/>
    <p:sldLayoutId id="2147483708" r:id="rId7"/>
    <p:sldLayoutId id="2147483710" r:id="rId8"/>
    <p:sldLayoutId id="2147483714" r:id="rId9"/>
    <p:sldLayoutId id="2147483716" r:id="rId10"/>
    <p:sldLayoutId id="2147483745" r:id="rId11"/>
    <p:sldLayoutId id="2147483768" r:id="rId12"/>
    <p:sldLayoutId id="2147483769" r:id="rId13"/>
    <p:sldLayoutId id="2147483734" r:id="rId14"/>
    <p:sldLayoutId id="2147483762" r:id="rId15"/>
    <p:sldLayoutId id="2147483770" r:id="rId16"/>
    <p:sldLayoutId id="2147483766" r:id="rId17"/>
    <p:sldLayoutId id="2147483739" r:id="rId18"/>
    <p:sldLayoutId id="2147483719" r:id="rId19"/>
    <p:sldLayoutId id="2147483767" r:id="rId20"/>
    <p:sldLayoutId id="2147483748" r:id="rId21"/>
    <p:sldLayoutId id="2147483724" r:id="rId22"/>
    <p:sldLayoutId id="2147483725" r:id="rId23"/>
    <p:sldLayoutId id="2147483726" r:id="rId24"/>
    <p:sldLayoutId id="2147483729" r:id="rId25"/>
    <p:sldLayoutId id="2147483742" r:id="rId26"/>
    <p:sldLayoutId id="2147483733" r:id="rId27"/>
  </p:sldLayoutIdLst>
  <p:timing>
    <p:tnLst>
      <p:par>
        <p:cTn id="1" dur="indefinite" restart="never" nodeType="tmRoot"/>
      </p:par>
    </p:tnLst>
  </p:timing>
  <p:hf hdr="0" ftr="0" dt="0"/>
  <p:txStyles>
    <p:titleStyle>
      <a:lvl1pPr algn="l" defTabSz="1219170" rtl="0" eaLnBrk="1" latinLnBrk="0" hangingPunct="1">
        <a:spcBef>
          <a:spcPct val="0"/>
        </a:spcBef>
        <a:buNone/>
        <a:defRPr sz="3000" b="1" kern="1200" cap="all" baseline="0">
          <a:solidFill>
            <a:schemeClr val="tx2"/>
          </a:solidFill>
          <a:latin typeface="+mj-lt"/>
          <a:ea typeface="+mj-ea"/>
          <a:cs typeface="+mj-cs"/>
        </a:defRPr>
      </a:lvl1pPr>
    </p:titleStyle>
    <p:body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dada.nyc/artgallery"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jpeg"/><Relationship Id="rId3" Type="http://schemas.openxmlformats.org/officeDocument/2006/relationships/image" Target="../media/image23.jpg"/><Relationship Id="rId7" Type="http://schemas.openxmlformats.org/officeDocument/2006/relationships/image" Target="../media/image34.png"/><Relationship Id="rId12"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29.jpg"/><Relationship Id="rId11" Type="http://schemas.openxmlformats.org/officeDocument/2006/relationships/image" Target="../media/image37.png"/><Relationship Id="rId5" Type="http://schemas.openxmlformats.org/officeDocument/2006/relationships/image" Target="../media/image8.jpg"/><Relationship Id="rId10" Type="http://schemas.openxmlformats.org/officeDocument/2006/relationships/image" Target="../media/image26.png"/><Relationship Id="rId4" Type="http://schemas.openxmlformats.org/officeDocument/2006/relationships/image" Target="../media/image7.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9"/>
          </p:nvPr>
        </p:nvSpPr>
        <p:spPr>
          <a:xfrm>
            <a:off x="7360920" y="0"/>
            <a:ext cx="4345513" cy="5182394"/>
          </a:xfrm>
          <a:solidFill>
            <a:srgbClr val="007D8C"/>
          </a:solidFill>
        </p:spPr>
        <p:txBody>
          <a:bodyPr/>
          <a:lstStyle/>
          <a:p>
            <a:endParaRPr lang="de-DE" dirty="0"/>
          </a:p>
        </p:txBody>
      </p:sp>
      <p:sp>
        <p:nvSpPr>
          <p:cNvPr id="4" name="Textplatzhalter 3"/>
          <p:cNvSpPr>
            <a:spLocks noGrp="1"/>
          </p:cNvSpPr>
          <p:nvPr>
            <p:ph type="body" sz="quarter" idx="13"/>
          </p:nvPr>
        </p:nvSpPr>
        <p:spPr>
          <a:xfrm>
            <a:off x="7695406" y="3201194"/>
            <a:ext cx="4070350" cy="1561604"/>
          </a:xfrm>
        </p:spPr>
        <p:txBody>
          <a:bodyPr/>
          <a:lstStyle/>
          <a:p>
            <a:pPr lvl="1"/>
            <a:r>
              <a:rPr lang="en-GB" b="1" dirty="0" smtClean="0">
                <a:solidFill>
                  <a:schemeClr val="bg1"/>
                </a:solidFill>
              </a:rPr>
              <a:t>Rich Soja</a:t>
            </a:r>
            <a:r>
              <a:rPr lang="en-GB" dirty="0" smtClean="0">
                <a:solidFill>
                  <a:schemeClr val="bg1"/>
                </a:solidFill>
              </a:rPr>
              <a:t/>
            </a:r>
            <a:br>
              <a:rPr lang="en-GB" dirty="0" smtClean="0">
                <a:solidFill>
                  <a:schemeClr val="bg1"/>
                </a:solidFill>
              </a:rPr>
            </a:br>
            <a:r>
              <a:rPr lang="en-GB" sz="1400" i="1" dirty="0" smtClean="0">
                <a:solidFill>
                  <a:schemeClr val="bg1"/>
                </a:solidFill>
              </a:rPr>
              <a:t>North American Head of Marine</a:t>
            </a:r>
            <a:br>
              <a:rPr lang="en-GB" sz="1400" i="1" dirty="0" smtClean="0">
                <a:solidFill>
                  <a:schemeClr val="bg1"/>
                </a:solidFill>
              </a:rPr>
            </a:br>
            <a:r>
              <a:rPr lang="en-GB" sz="1400" i="1" dirty="0" smtClean="0">
                <a:solidFill>
                  <a:schemeClr val="bg1"/>
                </a:solidFill>
              </a:rPr>
              <a:t>Allianz Global Corporate &amp; Specialty </a:t>
            </a:r>
            <a:br>
              <a:rPr lang="en-GB" sz="1400" i="1" dirty="0" smtClean="0">
                <a:solidFill>
                  <a:schemeClr val="bg1"/>
                </a:solidFill>
              </a:rPr>
            </a:br>
            <a:endParaRPr lang="en-GB" sz="1400" i="1" dirty="0">
              <a:solidFill>
                <a:schemeClr val="bg1"/>
              </a:solidFill>
            </a:endParaRPr>
          </a:p>
          <a:p>
            <a:pPr lvl="1"/>
            <a:r>
              <a:rPr lang="en-GB" b="1" dirty="0" smtClean="0">
                <a:solidFill>
                  <a:schemeClr val="bg1"/>
                </a:solidFill>
              </a:rPr>
              <a:t>Jean Gardner</a:t>
            </a:r>
            <a:r>
              <a:rPr lang="en-GB" sz="1400" dirty="0" smtClean="0">
                <a:solidFill>
                  <a:schemeClr val="bg1"/>
                </a:solidFill>
              </a:rPr>
              <a:t/>
            </a:r>
            <a:br>
              <a:rPr lang="en-GB" sz="1400" dirty="0" smtClean="0">
                <a:solidFill>
                  <a:schemeClr val="bg1"/>
                </a:solidFill>
              </a:rPr>
            </a:br>
            <a:r>
              <a:rPr lang="en-US" sz="1400" i="1" dirty="0">
                <a:solidFill>
                  <a:schemeClr val="bg1"/>
                </a:solidFill>
              </a:rPr>
              <a:t>Partner at Hill Rivkins, </a:t>
            </a:r>
            <a:r>
              <a:rPr lang="en-US" sz="1400" i="1" dirty="0" smtClean="0">
                <a:solidFill>
                  <a:schemeClr val="bg1"/>
                </a:solidFill>
              </a:rPr>
              <a:t>LLP</a:t>
            </a:r>
            <a:br>
              <a:rPr lang="en-US" sz="1400" i="1" dirty="0" smtClean="0">
                <a:solidFill>
                  <a:schemeClr val="bg1"/>
                </a:solidFill>
              </a:rPr>
            </a:br>
            <a:r>
              <a:rPr lang="en-US" sz="1400" i="1" dirty="0" smtClean="0">
                <a:solidFill>
                  <a:schemeClr val="bg1"/>
                </a:solidFill>
              </a:rPr>
              <a:t>CEO </a:t>
            </a:r>
            <a:r>
              <a:rPr lang="en-US" sz="1400" i="1" dirty="0">
                <a:solidFill>
                  <a:schemeClr val="bg1"/>
                </a:solidFill>
              </a:rPr>
              <a:t>of Central Analysis Bureau</a:t>
            </a:r>
            <a:endParaRPr lang="en-GB" sz="1400" dirty="0">
              <a:solidFill>
                <a:schemeClr val="bg1"/>
              </a:solidFill>
            </a:endParaRPr>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229" r="14229"/>
          <a:stretch>
            <a:fillRect/>
          </a:stretch>
        </p:blipFill>
        <p:spPr/>
      </p:pic>
      <p:sp>
        <p:nvSpPr>
          <p:cNvPr id="20" name="Titel 19"/>
          <p:cNvSpPr>
            <a:spLocks noGrp="1"/>
          </p:cNvSpPr>
          <p:nvPr>
            <p:ph type="title"/>
          </p:nvPr>
        </p:nvSpPr>
        <p:spPr>
          <a:xfrm>
            <a:off x="6210299" y="765498"/>
            <a:ext cx="5599907" cy="2520280"/>
          </a:xfrm>
        </p:spPr>
        <p:txBody>
          <a:bodyPr/>
          <a:lstStyle/>
          <a:p>
            <a:r>
              <a:rPr lang="en-GB" sz="5400" dirty="0" smtClean="0">
                <a:solidFill>
                  <a:schemeClr val="bg1"/>
                </a:solidFill>
                <a:latin typeface="+mn-lt"/>
              </a:rPr>
              <a:t>When Waves</a:t>
            </a:r>
            <a:br>
              <a:rPr lang="en-GB" sz="5400" dirty="0" smtClean="0">
                <a:solidFill>
                  <a:schemeClr val="bg1"/>
                </a:solidFill>
                <a:latin typeface="+mn-lt"/>
              </a:rPr>
            </a:br>
            <a:r>
              <a:rPr lang="en-GB" sz="5400" dirty="0" smtClean="0">
                <a:solidFill>
                  <a:schemeClr val="bg1"/>
                </a:solidFill>
                <a:latin typeface="+mn-lt"/>
              </a:rPr>
              <a:t>Come Ashore</a:t>
            </a:r>
            <a:r>
              <a:rPr lang="en-GB" sz="5400" dirty="0">
                <a:solidFill>
                  <a:schemeClr val="bg1"/>
                </a:solidFill>
                <a:latin typeface="+mn-lt"/>
              </a:rPr>
              <a:t/>
            </a:r>
            <a:br>
              <a:rPr lang="en-GB" sz="5400" dirty="0">
                <a:solidFill>
                  <a:schemeClr val="bg1"/>
                </a:solidFill>
                <a:latin typeface="+mn-lt"/>
              </a:rPr>
            </a:br>
            <a:endParaRPr lang="en-GB" sz="5400" dirty="0">
              <a:solidFill>
                <a:schemeClr val="bg1"/>
              </a:solidFill>
              <a:latin typeface="+mn-lt"/>
            </a:endParaRPr>
          </a:p>
        </p:txBody>
      </p:sp>
      <p:pic>
        <p:nvPicPr>
          <p:cNvPr id="1026" name="Picture 2" descr="C:\Users\AIC9250\AppData\Local\Temp\notes256C9A\Hill Rivkins Logo 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406" y="5715794"/>
            <a:ext cx="1302132" cy="63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3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8"/>
          </p:nvPr>
        </p:nvSpPr>
        <p:spPr>
          <a:solidFill>
            <a:srgbClr val="B1DADD"/>
          </a:solidFill>
        </p:spPr>
        <p:txBody>
          <a:bodyPr/>
          <a:lstStyle/>
          <a:p>
            <a:endParaRPr lang="en-US" dirty="0"/>
          </a:p>
        </p:txBody>
      </p:sp>
      <p:sp>
        <p:nvSpPr>
          <p:cNvPr id="2" name="Title 1"/>
          <p:cNvSpPr>
            <a:spLocks noGrp="1"/>
          </p:cNvSpPr>
          <p:nvPr>
            <p:ph type="title"/>
          </p:nvPr>
        </p:nvSpPr>
        <p:spPr/>
        <p:txBody>
          <a:bodyPr/>
          <a:lstStyle/>
          <a:p>
            <a:r>
              <a:rPr lang="en-US" dirty="0">
                <a:solidFill>
                  <a:srgbClr val="007D8C"/>
                </a:solidFill>
                <a:latin typeface="+mn-lt"/>
              </a:rPr>
              <a:t>Today’s Policy Language</a:t>
            </a:r>
          </a:p>
        </p:txBody>
      </p:sp>
      <p:sp>
        <p:nvSpPr>
          <p:cNvPr id="8" name="Foliennummernplatzhalter 7"/>
          <p:cNvSpPr>
            <a:spLocks noGrp="1"/>
          </p:cNvSpPr>
          <p:nvPr>
            <p:ph type="sldNum" sz="quarter" idx="21"/>
          </p:nvPr>
        </p:nvSpPr>
        <p:spPr/>
        <p:txBody>
          <a:bodyPr/>
          <a:lstStyle/>
          <a:p>
            <a:fld id="{61201FF1-C63B-412E-ABF0-3D0E918900AC}" type="slidenum">
              <a:rPr lang="de-DE" smtClean="0"/>
              <a:pPr/>
              <a:t>10</a:t>
            </a:fld>
            <a:endParaRPr lang="de-DE" dirty="0"/>
          </a:p>
        </p:txBody>
      </p:sp>
      <p:sp>
        <p:nvSpPr>
          <p:cNvPr id="3" name="Text Placeholder 2"/>
          <p:cNvSpPr>
            <a:spLocks noGrp="1"/>
          </p:cNvSpPr>
          <p:nvPr>
            <p:ph type="body" sz="quarter" idx="17"/>
          </p:nvPr>
        </p:nvSpPr>
        <p:spPr/>
        <p:txBody>
          <a:bodyPr/>
          <a:lstStyle/>
          <a:p>
            <a:endParaRPr lang="en-US" dirty="0"/>
          </a:p>
        </p:txBody>
      </p:sp>
      <p:sp>
        <p:nvSpPr>
          <p:cNvPr id="11" name="Content Placeholder 5"/>
          <p:cNvSpPr txBox="1">
            <a:spLocks/>
          </p:cNvSpPr>
          <p:nvPr/>
        </p:nvSpPr>
        <p:spPr>
          <a:xfrm>
            <a:off x="609522" y="1143794"/>
            <a:ext cx="4037884" cy="4379339"/>
          </a:xfrm>
          <a:prstGeom prst="rect">
            <a:avLst/>
          </a:prstGeom>
        </p:spPr>
        <p:txBody>
          <a:bodyP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en-US" sz="2000" b="1" dirty="0" smtClean="0"/>
              <a:t>FEAR OF LOSS</a:t>
            </a:r>
            <a:r>
              <a:rPr lang="en-US" sz="1600" dirty="0" smtClean="0"/>
              <a:t/>
            </a:r>
            <a:br>
              <a:rPr lang="en-US" sz="1600" dirty="0" smtClean="0"/>
            </a:br>
            <a:r>
              <a:rPr lang="en-US" sz="1600" dirty="0" smtClean="0"/>
              <a:t>It is understood and agreed that in case of damage, or if the assured reasonably suspects damage may exist, to merchandise insured under this policy, the assured is to retain full and absolute discretion and control over the disposition of all such merchandise.  It is understood that the assured shall be the sole judge as to whether disposal or sale of such merchandise is detrimental to its interest.   It is further agreed that the assured shall have absolute control over all reprocessing and repairs to any damaged merchandise.  </a:t>
            </a:r>
          </a:p>
          <a:p>
            <a:pPr algn="just"/>
            <a:endParaRPr lang="en-US" sz="1600" dirty="0" smtClean="0"/>
          </a:p>
          <a:p>
            <a:pPr algn="just"/>
            <a:r>
              <a:rPr lang="en-US" sz="1600" dirty="0" smtClean="0"/>
              <a:t>Any merchandise which the assured deems unfit for sale or which is unable to be sold or disposed of under its agreement with any entity shall be treated as a constructive total loss.  </a:t>
            </a:r>
          </a:p>
          <a:p>
            <a:endParaRPr lang="en-US" sz="1600" dirty="0"/>
          </a:p>
        </p:txBody>
      </p:sp>
      <p:sp>
        <p:nvSpPr>
          <p:cNvPr id="12" name="Content Placeholder 5"/>
          <p:cNvSpPr txBox="1">
            <a:spLocks/>
          </p:cNvSpPr>
          <p:nvPr/>
        </p:nvSpPr>
        <p:spPr>
          <a:xfrm>
            <a:off x="4952206" y="1372393"/>
            <a:ext cx="4267200" cy="4379339"/>
          </a:xfrm>
          <a:prstGeom prst="rect">
            <a:avLst/>
          </a:prstGeom>
        </p:spPr>
        <p:txBody>
          <a:bodyP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en-US" sz="2000" b="1" dirty="0"/>
              <a:t>CONTROL OF DAMAGED GOODS</a:t>
            </a:r>
          </a:p>
          <a:p>
            <a:r>
              <a:rPr lang="en-US" sz="1600" dirty="0" smtClean="0"/>
              <a:t>After </a:t>
            </a:r>
            <a:r>
              <a:rPr lang="en-US" sz="1600" dirty="0"/>
              <a:t>Covered Cause of Loss to Covered Property, reconditioning, salvage and disposition may be determined by you at your sole option and we will pay those additional damages accordingly.  Also, if prior to a loss, you are a party to an enforceable written contract that grants another the right to determine the disposition of damaged or undamaged Covered Property that was lost or damaged by a Covered Cause of Loss, we will pay any such damages accordingly.  This coverage does not apply unless stated in the Declarations as “Included”.</a:t>
            </a:r>
          </a:p>
          <a:p>
            <a:endParaRPr lang="en-US" sz="1600" dirty="0"/>
          </a:p>
        </p:txBody>
      </p:sp>
      <p:sp>
        <p:nvSpPr>
          <p:cNvPr id="5" name="AutoShape 2" descr="Image result for damaged cargo"/>
          <p:cNvSpPr>
            <a:spLocks noChangeAspect="1" noChangeArrowheads="1"/>
          </p:cNvSpPr>
          <p:nvPr/>
        </p:nvSpPr>
        <p:spPr bwMode="auto">
          <a:xfrm>
            <a:off x="155575" y="-1858963"/>
            <a:ext cx="5048250" cy="3876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truck accident cargo"/>
          <p:cNvSpPr>
            <a:spLocks noChangeAspect="1" noChangeArrowheads="1"/>
          </p:cNvSpPr>
          <p:nvPr/>
        </p:nvSpPr>
        <p:spPr bwMode="auto">
          <a:xfrm>
            <a:off x="155575" y="-1309688"/>
            <a:ext cx="3657600" cy="274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630" r="10478"/>
          <a:stretch/>
        </p:blipFill>
        <p:spPr bwMode="auto">
          <a:xfrm>
            <a:off x="9210730" y="3511099"/>
            <a:ext cx="297968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906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23"/>
          </p:nvPr>
        </p:nvSpPr>
        <p:spPr>
          <a:xfrm>
            <a:off x="0" y="2265277"/>
            <a:ext cx="5714206" cy="3584426"/>
          </a:xfrm>
          <a:solidFill>
            <a:srgbClr val="B1DADD"/>
          </a:solidFill>
        </p:spPr>
        <p:txBody>
          <a:bodyPr/>
          <a:lstStyle/>
          <a:p>
            <a:endParaRPr lang="de-DE" dirty="0"/>
          </a:p>
        </p:txBody>
      </p:sp>
      <p:sp>
        <p:nvSpPr>
          <p:cNvPr id="2" name="Titel 1"/>
          <p:cNvSpPr>
            <a:spLocks noGrp="1"/>
          </p:cNvSpPr>
          <p:nvPr>
            <p:ph type="title"/>
          </p:nvPr>
        </p:nvSpPr>
        <p:spPr>
          <a:xfrm>
            <a:off x="507934" y="457994"/>
            <a:ext cx="5130072" cy="2278062"/>
          </a:xfrm>
        </p:spPr>
        <p:txBody>
          <a:bodyPr/>
          <a:lstStyle/>
          <a:p>
            <a:r>
              <a:rPr lang="en-GB" sz="6000" dirty="0" smtClean="0">
                <a:solidFill>
                  <a:srgbClr val="007D8C"/>
                </a:solidFill>
                <a:latin typeface="+mn-lt"/>
              </a:rPr>
              <a:t>Blockchain</a:t>
            </a:r>
            <a:endParaRPr lang="en-GB" sz="6000" dirty="0">
              <a:solidFill>
                <a:srgbClr val="007D8C"/>
              </a:solidFill>
              <a:latin typeface="+mn-lt"/>
            </a:endParaRPr>
          </a:p>
        </p:txBody>
      </p:sp>
      <p:sp>
        <p:nvSpPr>
          <p:cNvPr id="4" name="Textplatzhalter 3"/>
          <p:cNvSpPr>
            <a:spLocks noGrp="1"/>
          </p:cNvSpPr>
          <p:nvPr>
            <p:ph type="body" sz="quarter" idx="17"/>
          </p:nvPr>
        </p:nvSpPr>
        <p:spPr>
          <a:xfrm>
            <a:off x="508000" y="3048794"/>
            <a:ext cx="4825206" cy="2549524"/>
          </a:xfrm>
        </p:spPr>
        <p:txBody>
          <a:bodyPr/>
          <a:lstStyle/>
          <a:p>
            <a:pPr marL="285750" indent="-285750">
              <a:buFont typeface="Arial" panose="020B0604020202020204" pitchFamily="34" charset="0"/>
              <a:buChar char="•"/>
            </a:pPr>
            <a:r>
              <a:rPr lang="en-US" dirty="0"/>
              <a:t>A</a:t>
            </a:r>
            <a:r>
              <a:rPr lang="en-US" dirty="0" smtClean="0"/>
              <a:t>llows </a:t>
            </a:r>
            <a:r>
              <a:rPr lang="en-US" dirty="0"/>
              <a:t>peer-to-peer communication interface without the requirement of an </a:t>
            </a:r>
            <a:r>
              <a:rPr lang="en-US" dirty="0" smtClean="0"/>
              <a:t>intermediary</a:t>
            </a:r>
            <a:br>
              <a:rPr lang="en-US" dirty="0" smtClean="0"/>
            </a:br>
            <a:endParaRPr lang="en-US" dirty="0" smtClean="0"/>
          </a:p>
          <a:p>
            <a:pPr marL="285750" indent="-285750">
              <a:buFont typeface="Arial" panose="020B0604020202020204" pitchFamily="34" charset="0"/>
              <a:buChar char="•"/>
            </a:pPr>
            <a:r>
              <a:rPr lang="en-US" dirty="0" smtClean="0"/>
              <a:t>With </a:t>
            </a:r>
            <a:r>
              <a:rPr lang="en-US" dirty="0"/>
              <a:t>Direct Ledger Technology, the communication of information between parties can be simplified and conducted at extraordinary speed compared to traditional </a:t>
            </a:r>
            <a:r>
              <a:rPr lang="en-US" dirty="0" smtClean="0"/>
              <a:t>methods</a:t>
            </a:r>
            <a:endParaRPr lang="en-GB" dirty="0"/>
          </a:p>
        </p:txBody>
      </p:sp>
      <p:sp>
        <p:nvSpPr>
          <p:cNvPr id="53" name="Foliennummernplatzhalter 52"/>
          <p:cNvSpPr>
            <a:spLocks noGrp="1"/>
          </p:cNvSpPr>
          <p:nvPr>
            <p:ph type="sldNum" sz="quarter" idx="22"/>
          </p:nvPr>
        </p:nvSpPr>
        <p:spPr/>
        <p:txBody>
          <a:bodyPr/>
          <a:lstStyle/>
          <a:p>
            <a:fld id="{61201FF1-C63B-412E-ABF0-3D0E918900AC}" type="slidenum">
              <a:rPr lang="en-GB" smtClean="0"/>
              <a:pPr/>
              <a:t>11</a:t>
            </a:fld>
            <a:endParaRPr lang="en-GB" dirty="0"/>
          </a:p>
        </p:txBody>
      </p:sp>
      <p:pic>
        <p:nvPicPr>
          <p:cNvPr id="5" name="Picture Placeholder 4"/>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8968" r="18968"/>
          <a:stretch>
            <a:fillRect/>
          </a:stretch>
        </p:blipFill>
        <p:spPr>
          <a:xfrm>
            <a:off x="5638006" y="1167002"/>
            <a:ext cx="6552407" cy="5691792"/>
          </a:xfrm>
        </p:spPr>
      </p:pic>
    </p:spTree>
    <p:extLst>
      <p:ext uri="{BB962C8B-B14F-4D97-AF65-F5344CB8AC3E}">
        <p14:creationId xmlns:p14="http://schemas.microsoft.com/office/powerpoint/2010/main" val="362500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entagon 47"/>
          <p:cNvSpPr/>
          <p:nvPr/>
        </p:nvSpPr>
        <p:spPr>
          <a:xfrm rot="5400000">
            <a:off x="5688156" y="3932922"/>
            <a:ext cx="2209800" cy="2879945"/>
          </a:xfrm>
          <a:prstGeom prst="homePlate">
            <a:avLst>
              <a:gd name="adj" fmla="val 22102"/>
            </a:avLst>
          </a:prstGeom>
          <a:solidFill>
            <a:srgbClr val="007D8C"/>
          </a:solidFill>
          <a:ln>
            <a:noFill/>
          </a:ln>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endParaRPr lang="en-GB" sz="1333" dirty="0">
              <a:solidFill>
                <a:srgbClr val="FFFFFF"/>
              </a:solidFill>
            </a:endParaRPr>
          </a:p>
        </p:txBody>
      </p:sp>
      <p:sp>
        <p:nvSpPr>
          <p:cNvPr id="5" name="Rectangle 4"/>
          <p:cNvSpPr/>
          <p:nvPr/>
        </p:nvSpPr>
        <p:spPr>
          <a:xfrm>
            <a:off x="5355918" y="1018059"/>
            <a:ext cx="2887090" cy="2434605"/>
          </a:xfrm>
          <a:prstGeom prst="rect">
            <a:avLst/>
          </a:prstGeom>
          <a:solidFill>
            <a:srgbClr val="F4F2F2"/>
          </a:solidFill>
          <a:ln>
            <a:noFill/>
          </a:ln>
          <a:effectLst/>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sp>
        <p:nvSpPr>
          <p:cNvPr id="22" name="Chevron 21"/>
          <p:cNvSpPr/>
          <p:nvPr/>
        </p:nvSpPr>
        <p:spPr>
          <a:xfrm rot="5400000">
            <a:off x="5482796" y="2159916"/>
            <a:ext cx="2626188" cy="2879945"/>
          </a:xfrm>
          <a:prstGeom prst="chevron">
            <a:avLst>
              <a:gd name="adj" fmla="val 20758"/>
            </a:avLst>
          </a:prstGeom>
          <a:solidFill>
            <a:srgbClr val="B1DADD"/>
          </a:solidFill>
          <a:ln>
            <a:noFill/>
          </a:ln>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GB" sz="1333" dirty="0">
              <a:solidFill>
                <a:srgbClr val="FFFFFF"/>
              </a:solidFill>
            </a:endParaRPr>
          </a:p>
        </p:txBody>
      </p:sp>
      <p:sp>
        <p:nvSpPr>
          <p:cNvPr id="4" name="Pentagon 3"/>
          <p:cNvSpPr/>
          <p:nvPr/>
        </p:nvSpPr>
        <p:spPr>
          <a:xfrm rot="5400000">
            <a:off x="6086829" y="306520"/>
            <a:ext cx="1432409" cy="2879945"/>
          </a:xfrm>
          <a:prstGeom prst="homePlate">
            <a:avLst>
              <a:gd name="adj" fmla="val 22102"/>
            </a:avLst>
          </a:prstGeom>
          <a:solidFill>
            <a:srgbClr val="C3D8D4"/>
          </a:solidFill>
          <a:ln>
            <a:noFill/>
          </a:ln>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ctr"/>
            <a:endParaRPr lang="en-GB" sz="1333" dirty="0">
              <a:solidFill>
                <a:srgbClr val="FFFFFF"/>
              </a:solidFill>
            </a:endParaRPr>
          </a:p>
        </p:txBody>
      </p:sp>
      <p:sp>
        <p:nvSpPr>
          <p:cNvPr id="11" name="Textplatzhalter 10"/>
          <p:cNvSpPr>
            <a:spLocks noGrp="1"/>
          </p:cNvSpPr>
          <p:nvPr>
            <p:ph type="body" sz="quarter" idx="19"/>
          </p:nvPr>
        </p:nvSpPr>
        <p:spPr>
          <a:solidFill>
            <a:srgbClr val="B1DADD"/>
          </a:solidFill>
        </p:spPr>
        <p:txBody>
          <a:bodyPr/>
          <a:lstStyle/>
          <a:p>
            <a:endParaRPr lang="en-US" dirty="0"/>
          </a:p>
        </p:txBody>
      </p:sp>
      <p:sp>
        <p:nvSpPr>
          <p:cNvPr id="2" name="Titel 1"/>
          <p:cNvSpPr>
            <a:spLocks noGrp="1"/>
          </p:cNvSpPr>
          <p:nvPr>
            <p:ph type="title"/>
          </p:nvPr>
        </p:nvSpPr>
        <p:spPr>
          <a:xfrm>
            <a:off x="510540" y="766800"/>
            <a:ext cx="3755866" cy="4463194"/>
          </a:xfrm>
        </p:spPr>
        <p:txBody>
          <a:bodyPr/>
          <a:lstStyle/>
          <a:p>
            <a:r>
              <a:rPr lang="en-GB" dirty="0" smtClean="0">
                <a:solidFill>
                  <a:srgbClr val="007D8C"/>
                </a:solidFill>
              </a:rPr>
              <a:t>Blockchain </a:t>
            </a:r>
            <a:r>
              <a:rPr lang="en-GB" sz="2800" dirty="0" smtClean="0">
                <a:solidFill>
                  <a:srgbClr val="007D8C"/>
                </a:solidFill>
              </a:rPr>
              <a:t>Ocean marine</a:t>
            </a:r>
            <a:r>
              <a:rPr lang="en-GB" dirty="0" smtClean="0">
                <a:solidFill>
                  <a:srgbClr val="007D8C"/>
                </a:solidFill>
              </a:rPr>
              <a:t/>
            </a:r>
            <a:br>
              <a:rPr lang="en-GB" dirty="0" smtClean="0">
                <a:solidFill>
                  <a:srgbClr val="007D8C"/>
                </a:solidFill>
              </a:rPr>
            </a:br>
            <a:endParaRPr lang="en-GB" dirty="0">
              <a:solidFill>
                <a:srgbClr val="007D8C"/>
              </a:solidFill>
            </a:endParaRPr>
          </a:p>
        </p:txBody>
      </p:sp>
      <p:sp>
        <p:nvSpPr>
          <p:cNvPr id="14" name="Foliennummernplatzhalter 13"/>
          <p:cNvSpPr>
            <a:spLocks noGrp="1"/>
          </p:cNvSpPr>
          <p:nvPr>
            <p:ph type="sldNum" sz="quarter" idx="12"/>
          </p:nvPr>
        </p:nvSpPr>
        <p:spPr/>
        <p:txBody>
          <a:bodyPr/>
          <a:lstStyle/>
          <a:p>
            <a:fld id="{61201FF1-C63B-412E-ABF0-3D0E918900AC}" type="slidenum">
              <a:rPr lang="en-GB" smtClean="0"/>
              <a:pPr/>
              <a:t>12</a:t>
            </a:fld>
            <a:endParaRPr lang="en-GB" dirty="0"/>
          </a:p>
        </p:txBody>
      </p:sp>
      <p:sp>
        <p:nvSpPr>
          <p:cNvPr id="31" name="Textplatzhalter 3"/>
          <p:cNvSpPr txBox="1">
            <a:spLocks/>
          </p:cNvSpPr>
          <p:nvPr/>
        </p:nvSpPr>
        <p:spPr>
          <a:xfrm>
            <a:off x="5363061" y="1143794"/>
            <a:ext cx="2879945" cy="815330"/>
          </a:xfrm>
          <a:prstGeom prst="rect">
            <a:avLst/>
          </a:prstGeom>
          <a:effectLst/>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smtClean="0">
                <a:solidFill>
                  <a:srgbClr val="49648C"/>
                </a:solidFill>
              </a:rPr>
              <a:t>1.</a:t>
            </a:r>
          </a:p>
          <a:p>
            <a:pPr algn="ctr"/>
            <a:r>
              <a:rPr lang="en-GB" sz="1800" dirty="0" smtClean="0">
                <a:solidFill>
                  <a:srgbClr val="49648C"/>
                </a:solidFill>
              </a:rPr>
              <a:t>ocean </a:t>
            </a:r>
            <a:r>
              <a:rPr lang="en-GB" sz="1800" dirty="0">
                <a:solidFill>
                  <a:srgbClr val="49648C"/>
                </a:solidFill>
              </a:rPr>
              <a:t>cargo submission</a:t>
            </a:r>
          </a:p>
        </p:txBody>
      </p:sp>
      <p:sp>
        <p:nvSpPr>
          <p:cNvPr id="45" name="Textplatzhalter 3"/>
          <p:cNvSpPr txBox="1">
            <a:spLocks/>
          </p:cNvSpPr>
          <p:nvPr/>
        </p:nvSpPr>
        <p:spPr>
          <a:xfrm>
            <a:off x="8900674" y="1878025"/>
            <a:ext cx="1882972" cy="714671"/>
          </a:xfrm>
          <a:prstGeom prst="rect">
            <a:avLst/>
          </a:prstGeom>
          <a:solidFill>
            <a:srgbClr val="EFE8E6"/>
          </a:solidFill>
          <a:ln>
            <a:solidFill>
              <a:srgbClr val="007D8C"/>
            </a:solidFill>
          </a:ln>
          <a:effectLst/>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400" dirty="0" smtClean="0"/>
              <a:t>BIG DATA</a:t>
            </a:r>
            <a:endParaRPr lang="en-GB" sz="2400" dirty="0"/>
          </a:p>
        </p:txBody>
      </p:sp>
      <p:sp>
        <p:nvSpPr>
          <p:cNvPr id="32" name="Textplatzhalter 3"/>
          <p:cNvSpPr txBox="1">
            <a:spLocks/>
          </p:cNvSpPr>
          <p:nvPr/>
        </p:nvSpPr>
        <p:spPr>
          <a:xfrm>
            <a:off x="5485606" y="3224064"/>
            <a:ext cx="2667000" cy="815330"/>
          </a:xfrm>
          <a:prstGeom prst="rect">
            <a:avLst/>
          </a:prstGeom>
          <a:effectLst/>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smtClean="0">
                <a:solidFill>
                  <a:srgbClr val="49648C"/>
                </a:solidFill>
              </a:rPr>
              <a:t>2. </a:t>
            </a:r>
            <a:endParaRPr lang="en-GB" sz="2800" dirty="0">
              <a:solidFill>
                <a:srgbClr val="49648C"/>
              </a:solidFill>
            </a:endParaRPr>
          </a:p>
          <a:p>
            <a:pPr algn="ctr"/>
            <a:r>
              <a:rPr lang="en-US" dirty="0">
                <a:solidFill>
                  <a:srgbClr val="49648C"/>
                </a:solidFill>
              </a:rPr>
              <a:t>get exact details of every shipment of every item from value to origin to destination to vessel name to consignee to commodity description and so on</a:t>
            </a:r>
            <a:endParaRPr lang="en-GB" dirty="0">
              <a:solidFill>
                <a:srgbClr val="49648C"/>
              </a:solidFill>
            </a:endParaRPr>
          </a:p>
        </p:txBody>
      </p:sp>
      <p:sp>
        <p:nvSpPr>
          <p:cNvPr id="71" name="Textplatzhalter 3"/>
          <p:cNvSpPr txBox="1">
            <a:spLocks/>
          </p:cNvSpPr>
          <p:nvPr/>
        </p:nvSpPr>
        <p:spPr>
          <a:xfrm>
            <a:off x="5495048" y="5029994"/>
            <a:ext cx="2667000" cy="815330"/>
          </a:xfrm>
          <a:prstGeom prst="rect">
            <a:avLst/>
          </a:prstGeom>
          <a:effectLst/>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ctr"/>
            <a:r>
              <a:rPr lang="en-GB" sz="2800" dirty="0" smtClean="0">
                <a:solidFill>
                  <a:schemeClr val="bg1"/>
                </a:solidFill>
              </a:rPr>
              <a:t>3. </a:t>
            </a:r>
            <a:endParaRPr lang="en-GB" sz="2800" dirty="0">
              <a:solidFill>
                <a:schemeClr val="bg1"/>
              </a:solidFill>
            </a:endParaRPr>
          </a:p>
          <a:p>
            <a:pPr algn="ctr"/>
            <a:r>
              <a:rPr lang="en-US" sz="1800" dirty="0">
                <a:solidFill>
                  <a:schemeClr val="bg1"/>
                </a:solidFill>
              </a:rPr>
              <a:t>set pricing, terms and conditions</a:t>
            </a:r>
            <a:endParaRPr lang="en-GB" sz="1800" dirty="0">
              <a:solidFill>
                <a:schemeClr val="bg1"/>
              </a:solidFill>
            </a:endParaRPr>
          </a:p>
        </p:txBody>
      </p:sp>
      <p:cxnSp>
        <p:nvCxnSpPr>
          <p:cNvPr id="8" name="Straight Connector 7"/>
          <p:cNvCxnSpPr>
            <a:stCxn id="5" idx="3"/>
          </p:cNvCxnSpPr>
          <p:nvPr/>
        </p:nvCxnSpPr>
        <p:spPr>
          <a:xfrm>
            <a:off x="8243008" y="2235362"/>
            <a:ext cx="671598" cy="0"/>
          </a:xfrm>
          <a:prstGeom prst="line">
            <a:avLst/>
          </a:prstGeom>
          <a:ln>
            <a:solidFill>
              <a:srgbClr val="007D8C"/>
            </a:solidFill>
          </a:ln>
        </p:spPr>
        <p:style>
          <a:lnRef idx="1">
            <a:schemeClr val="accent1"/>
          </a:lnRef>
          <a:fillRef idx="0">
            <a:schemeClr val="accent1"/>
          </a:fillRef>
          <a:effectRef idx="0">
            <a:schemeClr val="accent1"/>
          </a:effectRef>
          <a:fontRef idx="minor">
            <a:schemeClr val="tx1"/>
          </a:fontRef>
        </p:style>
      </p:cxnSp>
      <p:pic>
        <p:nvPicPr>
          <p:cNvPr id="16"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36884" t="2392" r="8087" b="706"/>
          <a:stretch/>
        </p:blipFill>
        <p:spPr>
          <a:xfrm>
            <a:off x="456406" y="2462698"/>
            <a:ext cx="4002720" cy="4015098"/>
          </a:xfrm>
          <a:prstGeom prst="ellipse">
            <a:avLst/>
          </a:prstGeom>
        </p:spPr>
      </p:pic>
    </p:spTree>
    <p:extLst>
      <p:ext uri="{BB962C8B-B14F-4D97-AF65-F5344CB8AC3E}">
        <p14:creationId xmlns:p14="http://schemas.microsoft.com/office/powerpoint/2010/main" val="1132402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B1DADD"/>
          </a:solidFill>
        </p:spPr>
        <p:txBody>
          <a:bodyPr/>
          <a:lstStyle/>
          <a:p>
            <a:endParaRPr lang="en-US" dirty="0"/>
          </a:p>
        </p:txBody>
      </p:sp>
      <p:sp>
        <p:nvSpPr>
          <p:cNvPr id="14" name="Foliennummernplatzhalter 13"/>
          <p:cNvSpPr>
            <a:spLocks noGrp="1"/>
          </p:cNvSpPr>
          <p:nvPr>
            <p:ph type="sldNum" sz="quarter" idx="12"/>
          </p:nvPr>
        </p:nvSpPr>
        <p:spPr/>
        <p:txBody>
          <a:bodyPr/>
          <a:lstStyle/>
          <a:p>
            <a:fld id="{61201FF1-C63B-412E-ABF0-3D0E918900AC}" type="slidenum">
              <a:rPr lang="en-GB" smtClean="0"/>
              <a:pPr/>
              <a:t>13</a:t>
            </a:fld>
            <a:endParaRPr lang="en-GB" dirty="0"/>
          </a:p>
        </p:txBody>
      </p:sp>
      <p:sp>
        <p:nvSpPr>
          <p:cNvPr id="2" name="Titel 1"/>
          <p:cNvSpPr>
            <a:spLocks noGrp="1"/>
          </p:cNvSpPr>
          <p:nvPr>
            <p:ph type="title"/>
          </p:nvPr>
        </p:nvSpPr>
        <p:spPr>
          <a:xfrm>
            <a:off x="510540" y="766800"/>
            <a:ext cx="3755866" cy="4463194"/>
          </a:xfrm>
        </p:spPr>
        <p:txBody>
          <a:bodyPr/>
          <a:lstStyle/>
          <a:p>
            <a:r>
              <a:rPr lang="en-GB" dirty="0" smtClean="0">
                <a:solidFill>
                  <a:srgbClr val="007D8C"/>
                </a:solidFill>
              </a:rPr>
              <a:t>Blockchain </a:t>
            </a:r>
            <a:r>
              <a:rPr lang="en-GB" sz="2800" dirty="0" smtClean="0">
                <a:solidFill>
                  <a:srgbClr val="007D8C"/>
                </a:solidFill>
              </a:rPr>
              <a:t>inland marine</a:t>
            </a:r>
            <a:r>
              <a:rPr lang="en-GB" dirty="0" smtClean="0">
                <a:solidFill>
                  <a:srgbClr val="007D8C"/>
                </a:solidFill>
              </a:rPr>
              <a:t/>
            </a:r>
            <a:br>
              <a:rPr lang="en-GB" dirty="0" smtClean="0">
                <a:solidFill>
                  <a:srgbClr val="007D8C"/>
                </a:solidFill>
              </a:rPr>
            </a:br>
            <a:endParaRPr lang="en-GB" dirty="0">
              <a:solidFill>
                <a:srgbClr val="007D8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626" y="1448594"/>
            <a:ext cx="7644621" cy="4039394"/>
          </a:xfrm>
          <a:prstGeom prst="rect">
            <a:avLst/>
          </a:prstGeom>
          <a:noFill/>
          <a:ln w="9525">
            <a:solidFill>
              <a:srgbClr val="B1DADD"/>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5483"/>
          <a:stretch/>
        </p:blipFill>
        <p:spPr bwMode="auto">
          <a:xfrm>
            <a:off x="2199971" y="3074276"/>
            <a:ext cx="4114800" cy="307956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216708" y="5692180"/>
            <a:ext cx="3831498" cy="461665"/>
          </a:xfrm>
          <a:prstGeom prst="rect">
            <a:avLst/>
          </a:prstGeom>
        </p:spPr>
        <p:txBody>
          <a:bodyPr wrap="none">
            <a:spAutoFit/>
          </a:bodyPr>
          <a:lstStyle/>
          <a:p>
            <a:r>
              <a:rPr lang="en-US" dirty="0">
                <a:hlinkClick r:id="rId5"/>
              </a:rPr>
              <a:t>https://dada.nyc/artgallery</a:t>
            </a:r>
            <a:endParaRPr lang="en-US" dirty="0"/>
          </a:p>
        </p:txBody>
      </p:sp>
    </p:spTree>
    <p:extLst>
      <p:ext uri="{BB962C8B-B14F-4D97-AF65-F5344CB8AC3E}">
        <p14:creationId xmlns:p14="http://schemas.microsoft.com/office/powerpoint/2010/main" val="2753848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7" name="Picture 9" descr="C:\Users\AIC9250\Downloads\iStock-875597028.jpg"/>
          <p:cNvPicPr>
            <a:picLocks noChangeAspect="1" noChangeArrowheads="1"/>
          </p:cNvPicPr>
          <p:nvPr/>
        </p:nvPicPr>
        <p:blipFill rotWithShape="1">
          <a:blip r:embed="rId3">
            <a:extLst>
              <a:ext uri="{28A0092B-C50C-407E-A947-70E740481C1C}">
                <a14:useLocalDpi xmlns:a14="http://schemas.microsoft.com/office/drawing/2010/main" val="0"/>
              </a:ext>
            </a:extLst>
          </a:blip>
          <a:srcRect l="37704" t="23807" r="190" b="23807"/>
          <a:stretch/>
        </p:blipFill>
        <p:spPr bwMode="auto">
          <a:xfrm>
            <a:off x="0" y="0"/>
            <a:ext cx="12190413" cy="685958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Picasso “The Old Guitarist"/>
          <p:cNvPicPr>
            <a:picLocks noChangeAspect="1" noChangeArrowheads="1"/>
          </p:cNvPicPr>
          <p:nvPr/>
        </p:nvPicPr>
        <p:blipFill rotWithShape="1">
          <a:blip r:embed="rId4">
            <a:extLst>
              <a:ext uri="{28A0092B-C50C-407E-A947-70E740481C1C}">
                <a14:useLocalDpi xmlns:a14="http://schemas.microsoft.com/office/drawing/2010/main" val="0"/>
              </a:ext>
            </a:extLst>
          </a:blip>
          <a:srcRect t="2098" b="30326"/>
          <a:stretch/>
        </p:blipFill>
        <p:spPr bwMode="auto">
          <a:xfrm>
            <a:off x="5180806" y="637763"/>
            <a:ext cx="5525293" cy="5623749"/>
          </a:xfrm>
          <a:prstGeom prst="ellipse">
            <a:avLst/>
          </a:prstGeom>
          <a:noFill/>
          <a:ln w="165100">
            <a:solidFill>
              <a:schemeClr val="bg1"/>
            </a:solidFill>
          </a:ln>
          <a:effectLst/>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9"/>
          </p:nvPr>
        </p:nvSpPr>
        <p:spPr>
          <a:solidFill>
            <a:srgbClr val="B1DADD"/>
          </a:solidFill>
        </p:spPr>
        <p:txBody>
          <a:bodyPr/>
          <a:lstStyle/>
          <a:p>
            <a:endParaRPr lang="en-US" dirty="0"/>
          </a:p>
        </p:txBody>
      </p:sp>
      <p:sp>
        <p:nvSpPr>
          <p:cNvPr id="2" name="Titel 1"/>
          <p:cNvSpPr>
            <a:spLocks noGrp="1"/>
          </p:cNvSpPr>
          <p:nvPr>
            <p:ph type="title"/>
          </p:nvPr>
        </p:nvSpPr>
        <p:spPr>
          <a:xfrm>
            <a:off x="510540" y="766800"/>
            <a:ext cx="3755866" cy="4463194"/>
          </a:xfrm>
        </p:spPr>
        <p:txBody>
          <a:bodyPr/>
          <a:lstStyle/>
          <a:p>
            <a:r>
              <a:rPr lang="en-GB" dirty="0" smtClean="0">
                <a:solidFill>
                  <a:schemeClr val="bg1"/>
                </a:solidFill>
              </a:rPr>
              <a:t>Blockchain </a:t>
            </a:r>
            <a:r>
              <a:rPr lang="en-GB" sz="2800" dirty="0" smtClean="0">
                <a:solidFill>
                  <a:schemeClr val="bg1"/>
                </a:solidFill>
              </a:rPr>
              <a:t>inland marine</a:t>
            </a:r>
            <a:r>
              <a:rPr lang="en-GB" dirty="0" smtClean="0">
                <a:solidFill>
                  <a:schemeClr val="bg1"/>
                </a:solidFill>
              </a:rPr>
              <a:t/>
            </a:r>
            <a:br>
              <a:rPr lang="en-GB" dirty="0" smtClean="0">
                <a:solidFill>
                  <a:schemeClr val="bg1"/>
                </a:solidFill>
              </a:rPr>
            </a:br>
            <a:endParaRPr lang="en-GB" dirty="0">
              <a:solidFill>
                <a:schemeClr val="bg1"/>
              </a:solidFill>
            </a:endParaRPr>
          </a:p>
        </p:txBody>
      </p:sp>
      <p:sp>
        <p:nvSpPr>
          <p:cNvPr id="14" name="Foliennummernplatzhalter 13"/>
          <p:cNvSpPr>
            <a:spLocks noGrp="1"/>
          </p:cNvSpPr>
          <p:nvPr>
            <p:ph type="sldNum" sz="quarter" idx="12"/>
          </p:nvPr>
        </p:nvSpPr>
        <p:spPr/>
        <p:txBody>
          <a:bodyPr/>
          <a:lstStyle/>
          <a:p>
            <a:fld id="{61201FF1-C63B-412E-ABF0-3D0E918900AC}" type="slidenum">
              <a:rPr lang="en-GB" smtClean="0"/>
              <a:pPr/>
              <a:t>14</a:t>
            </a:fld>
            <a:endParaRPr lang="en-GB" dirty="0"/>
          </a:p>
        </p:txBody>
      </p:sp>
      <p:sp>
        <p:nvSpPr>
          <p:cNvPr id="4" name="AutoShape 2" descr="Image result for Picasso “The Old Guitarist"/>
          <p:cNvSpPr>
            <a:spLocks noChangeAspect="1" noChangeArrowheads="1"/>
          </p:cNvSpPr>
          <p:nvPr/>
        </p:nvSpPr>
        <p:spPr bwMode="auto">
          <a:xfrm>
            <a:off x="15557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icasso “The Old Guitarist"/>
          <p:cNvSpPr>
            <a:spLocks noChangeAspect="1" noChangeArrowheads="1"/>
          </p:cNvSpPr>
          <p:nvPr/>
        </p:nvSpPr>
        <p:spPr bwMode="auto">
          <a:xfrm>
            <a:off x="307975" y="-11049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03644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23"/>
          </p:nvPr>
        </p:nvSpPr>
        <p:spPr>
          <a:xfrm>
            <a:off x="0" y="2265277"/>
            <a:ext cx="5714206" cy="3584426"/>
          </a:xfrm>
          <a:solidFill>
            <a:srgbClr val="B1DADD"/>
          </a:solidFill>
        </p:spPr>
        <p:txBody>
          <a:bodyPr/>
          <a:lstStyle/>
          <a:p>
            <a:endParaRPr lang="de-DE" dirty="0"/>
          </a:p>
        </p:txBody>
      </p:sp>
      <p:sp>
        <p:nvSpPr>
          <p:cNvPr id="4" name="Textplatzhalter 3"/>
          <p:cNvSpPr>
            <a:spLocks noGrp="1"/>
          </p:cNvSpPr>
          <p:nvPr>
            <p:ph type="body" sz="quarter" idx="17"/>
          </p:nvPr>
        </p:nvSpPr>
        <p:spPr>
          <a:xfrm>
            <a:off x="508000" y="3048794"/>
            <a:ext cx="4825206" cy="2549524"/>
          </a:xfrm>
        </p:spPr>
        <p:txBody>
          <a:bodyPr/>
          <a:lstStyle/>
          <a:p>
            <a:pPr marL="285750" indent="-285750">
              <a:buFont typeface="Arial" panose="020B0604020202020204" pitchFamily="34" charset="0"/>
              <a:buChar char="•"/>
            </a:pPr>
            <a:r>
              <a:rPr lang="en-US" dirty="0" smtClean="0"/>
              <a:t>Blockchain in Motor Truck Cargo</a:t>
            </a:r>
            <a:br>
              <a:rPr lang="en-US" dirty="0" smtClean="0"/>
            </a:br>
            <a:endParaRPr lang="en-US" dirty="0" smtClean="0"/>
          </a:p>
          <a:p>
            <a:pPr marL="285750" indent="-285750">
              <a:buFont typeface="Arial" panose="020B0604020202020204" pitchFamily="34" charset="0"/>
              <a:buChar char="•"/>
            </a:pPr>
            <a:r>
              <a:rPr lang="en-US" dirty="0"/>
              <a:t>Central Analysis </a:t>
            </a:r>
            <a:r>
              <a:rPr lang="en-US" dirty="0" smtClean="0"/>
              <a:t>Bureau: </a:t>
            </a:r>
            <a:r>
              <a:rPr lang="en-US" dirty="0"/>
              <a:t>industry-leading </a:t>
            </a:r>
            <a:r>
              <a:rPr lang="en-US" dirty="0" smtClean="0"/>
              <a:t>products for </a:t>
            </a:r>
            <a:r>
              <a:rPr lang="en-US" dirty="0"/>
              <a:t>in-depth motor carrier analysis</a:t>
            </a:r>
            <a:endParaRPr lang="en-GB" dirty="0"/>
          </a:p>
        </p:txBody>
      </p:sp>
      <p:sp>
        <p:nvSpPr>
          <p:cNvPr id="53" name="Foliennummernplatzhalter 52"/>
          <p:cNvSpPr>
            <a:spLocks noGrp="1"/>
          </p:cNvSpPr>
          <p:nvPr>
            <p:ph type="sldNum" sz="quarter" idx="22"/>
          </p:nvPr>
        </p:nvSpPr>
        <p:spPr/>
        <p:txBody>
          <a:bodyPr/>
          <a:lstStyle/>
          <a:p>
            <a:fld id="{61201FF1-C63B-412E-ABF0-3D0E918900AC}" type="slidenum">
              <a:rPr lang="en-GB" smtClean="0"/>
              <a:pPr/>
              <a:t>15</a:t>
            </a:fld>
            <a:endParaRPr lang="en-GB" dirty="0"/>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20898" b="20898"/>
          <a:stretch>
            <a:fillRect/>
          </a:stretch>
        </p:blipFill>
        <p:spPr>
          <a:xfrm>
            <a:off x="5687093" y="1030288"/>
            <a:ext cx="6008020" cy="5218906"/>
          </a:xfrm>
        </p:spPr>
      </p:pic>
      <p:pic>
        <p:nvPicPr>
          <p:cNvPr id="15364" name="Picture 4" descr="Image result for central analysis bureau t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4420395"/>
            <a:ext cx="1885948"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507934" y="457994"/>
            <a:ext cx="6958872" cy="2278062"/>
          </a:xfrm>
        </p:spPr>
        <p:txBody>
          <a:bodyPr/>
          <a:lstStyle/>
          <a:p>
            <a:r>
              <a:rPr lang="en-GB" sz="6000" dirty="0" smtClean="0">
                <a:solidFill>
                  <a:srgbClr val="007D8C"/>
                </a:solidFill>
                <a:latin typeface="+mn-lt"/>
              </a:rPr>
              <a:t>trucking</a:t>
            </a:r>
            <a:endParaRPr lang="en-GB" sz="6000" dirty="0">
              <a:solidFill>
                <a:srgbClr val="007D8C"/>
              </a:solidFill>
              <a:latin typeface="+mn-lt"/>
            </a:endParaRPr>
          </a:p>
        </p:txBody>
      </p:sp>
    </p:spTree>
    <p:extLst>
      <p:ext uri="{BB962C8B-B14F-4D97-AF65-F5344CB8AC3E}">
        <p14:creationId xmlns:p14="http://schemas.microsoft.com/office/powerpoint/2010/main" val="19768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8"/>
          </p:nvPr>
        </p:nvSpPr>
        <p:spPr>
          <a:solidFill>
            <a:srgbClr val="B1DADD"/>
          </a:solidFill>
        </p:spPr>
        <p:txBody>
          <a:bodyPr/>
          <a:lstStyle/>
          <a:p>
            <a:endParaRPr lang="en-US" dirty="0"/>
          </a:p>
        </p:txBody>
      </p:sp>
      <p:sp>
        <p:nvSpPr>
          <p:cNvPr id="2" name="Title 1"/>
          <p:cNvSpPr>
            <a:spLocks noGrp="1"/>
          </p:cNvSpPr>
          <p:nvPr>
            <p:ph type="title"/>
          </p:nvPr>
        </p:nvSpPr>
        <p:spPr/>
        <p:txBody>
          <a:bodyPr/>
          <a:lstStyle/>
          <a:p>
            <a:r>
              <a:rPr lang="en-US" dirty="0">
                <a:solidFill>
                  <a:srgbClr val="007D8C"/>
                </a:solidFill>
                <a:latin typeface="+mn-lt"/>
              </a:rPr>
              <a:t>Blockchain Use Cases:  Trucking industry</a:t>
            </a:r>
          </a:p>
        </p:txBody>
      </p:sp>
      <p:sp>
        <p:nvSpPr>
          <p:cNvPr id="8" name="Foliennummernplatzhalter 7"/>
          <p:cNvSpPr>
            <a:spLocks noGrp="1"/>
          </p:cNvSpPr>
          <p:nvPr>
            <p:ph type="sldNum" sz="quarter" idx="21"/>
          </p:nvPr>
        </p:nvSpPr>
        <p:spPr/>
        <p:txBody>
          <a:bodyPr/>
          <a:lstStyle/>
          <a:p>
            <a:fld id="{61201FF1-C63B-412E-ABF0-3D0E918900AC}" type="slidenum">
              <a:rPr lang="de-DE" smtClean="0"/>
              <a:pPr/>
              <a:t>16</a:t>
            </a:fld>
            <a:endParaRPr lang="de-DE" dirty="0"/>
          </a:p>
        </p:txBody>
      </p:sp>
      <p:sp>
        <p:nvSpPr>
          <p:cNvPr id="3" name="Text Placeholder 2"/>
          <p:cNvSpPr>
            <a:spLocks noGrp="1"/>
          </p:cNvSpPr>
          <p:nvPr>
            <p:ph type="body" sz="quarter" idx="17"/>
          </p:nvPr>
        </p:nvSpPr>
        <p:spPr/>
        <p:txBody>
          <a:bodyPr/>
          <a:lstStyle/>
          <a:p>
            <a:endParaRPr lang="en-US" dirty="0"/>
          </a:p>
        </p:txBody>
      </p:sp>
      <p:pic>
        <p:nvPicPr>
          <p:cNvPr id="9" name="Picture 8" descr="https://static1.squarespace.com/static/5899e78b1b10e35238fba886/t/5956672ef5e231da4c4587e2/1498834760490/Blockchain+use+cases?format=2500w"/>
          <p:cNvPicPr/>
          <p:nvPr/>
        </p:nvPicPr>
        <p:blipFill rotWithShape="1">
          <a:blip r:embed="rId3" cstate="print">
            <a:extLst>
              <a:ext uri="{28A0092B-C50C-407E-A947-70E740481C1C}">
                <a14:useLocalDpi xmlns:a14="http://schemas.microsoft.com/office/drawing/2010/main" val="0"/>
              </a:ext>
            </a:extLst>
          </a:blip>
          <a:srcRect t="20697"/>
          <a:stretch/>
        </p:blipFill>
        <p:spPr bwMode="auto">
          <a:xfrm>
            <a:off x="0" y="1418897"/>
            <a:ext cx="12208030" cy="5439897"/>
          </a:xfrm>
          <a:prstGeom prst="rect">
            <a:avLst/>
          </a:prstGeom>
          <a:noFill/>
          <a:ln>
            <a:noFill/>
          </a:ln>
        </p:spPr>
      </p:pic>
    </p:spTree>
    <p:extLst>
      <p:ext uri="{BB962C8B-B14F-4D97-AF65-F5344CB8AC3E}">
        <p14:creationId xmlns:p14="http://schemas.microsoft.com/office/powerpoint/2010/main" val="211387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3"/>
          <p:cNvSpPr>
            <a:spLocks noGrp="1"/>
          </p:cNvSpPr>
          <p:nvPr>
            <p:ph type="sldNum" sz="quarter" idx="12"/>
          </p:nvPr>
        </p:nvSpPr>
        <p:spPr/>
        <p:txBody>
          <a:bodyPr/>
          <a:lstStyle/>
          <a:p>
            <a:fld id="{61201FF1-C63B-412E-ABF0-3D0E918900AC}" type="slidenum">
              <a:rPr lang="en-GB" smtClean="0"/>
              <a:pPr/>
              <a:t>17</a:t>
            </a:fld>
            <a:endParaRPr lang="en-GB" dirty="0"/>
          </a:p>
        </p:txBody>
      </p:sp>
      <p:sp>
        <p:nvSpPr>
          <p:cNvPr id="18" name="Textplatzhalter 10"/>
          <p:cNvSpPr>
            <a:spLocks noGrp="1"/>
          </p:cNvSpPr>
          <p:nvPr>
            <p:ph type="body" sz="quarter" idx="19"/>
          </p:nvPr>
        </p:nvSpPr>
        <p:spPr>
          <a:xfrm>
            <a:off x="1" y="6928"/>
            <a:ext cx="1651000" cy="5842775"/>
          </a:xfrm>
          <a:solidFill>
            <a:srgbClr val="B1DADD"/>
          </a:solidFill>
        </p:spPr>
        <p:txBody>
          <a:bodyPr/>
          <a:lstStyle/>
          <a:p>
            <a:endParaRPr lang="en-US" dirty="0"/>
          </a:p>
        </p:txBody>
      </p:sp>
      <p:sp>
        <p:nvSpPr>
          <p:cNvPr id="2" name="Titel 1"/>
          <p:cNvSpPr>
            <a:spLocks noGrp="1"/>
          </p:cNvSpPr>
          <p:nvPr>
            <p:ph type="title"/>
          </p:nvPr>
        </p:nvSpPr>
        <p:spPr>
          <a:xfrm>
            <a:off x="510540" y="766800"/>
            <a:ext cx="3755866" cy="4463194"/>
          </a:xfrm>
        </p:spPr>
        <p:txBody>
          <a:bodyPr/>
          <a:lstStyle/>
          <a:p>
            <a:r>
              <a:rPr lang="en-GB" dirty="0" smtClean="0">
                <a:solidFill>
                  <a:srgbClr val="007D8C"/>
                </a:solidFill>
              </a:rPr>
              <a:t>cyber</a:t>
            </a:r>
            <a:br>
              <a:rPr lang="en-GB" dirty="0" smtClean="0">
                <a:solidFill>
                  <a:srgbClr val="007D8C"/>
                </a:solidFill>
              </a:rPr>
            </a:br>
            <a:endParaRPr lang="en-GB" dirty="0">
              <a:solidFill>
                <a:srgbClr val="007D8C"/>
              </a:solidFill>
            </a:endParaRPr>
          </a:p>
        </p:txBody>
      </p:sp>
      <p:sp>
        <p:nvSpPr>
          <p:cNvPr id="4" name="AutoShape 2" descr="Image result for cyber maritime"/>
          <p:cNvSpPr>
            <a:spLocks noChangeAspect="1" noChangeArrowheads="1"/>
          </p:cNvSpPr>
          <p:nvPr/>
        </p:nvSpPr>
        <p:spPr bwMode="auto">
          <a:xfrm>
            <a:off x="155575" y="-2300288"/>
            <a:ext cx="7086600"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143" y="2010214"/>
            <a:ext cx="5143957" cy="343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AIC9250\Downloads\iStock-6553461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38" t="10683" r="21038" b="4256"/>
          <a:stretch/>
        </p:blipFill>
        <p:spPr bwMode="auto">
          <a:xfrm>
            <a:off x="532606" y="1829594"/>
            <a:ext cx="1690957" cy="1653383"/>
          </a:xfrm>
          <a:prstGeom prst="ellipse">
            <a:avLst/>
          </a:prstGeom>
          <a:noFill/>
          <a:effectLst/>
          <a:extLst>
            <a:ext uri="{909E8E84-426E-40DD-AFC4-6F175D3DCCD1}">
              <a14:hiddenFill xmlns:a14="http://schemas.microsoft.com/office/drawing/2010/main">
                <a:solidFill>
                  <a:srgbClr val="FFFFFF"/>
                </a:solidFill>
              </a14:hiddenFill>
            </a:ext>
          </a:extLst>
        </p:spPr>
      </p:pic>
      <p:sp>
        <p:nvSpPr>
          <p:cNvPr id="15" name="Content Placeholder 3"/>
          <p:cNvSpPr txBox="1">
            <a:spLocks/>
          </p:cNvSpPr>
          <p:nvPr/>
        </p:nvSpPr>
        <p:spPr>
          <a:xfrm>
            <a:off x="6933406" y="1067594"/>
            <a:ext cx="4876800" cy="3951288"/>
          </a:xfrm>
          <a:prstGeom prst="rect">
            <a:avLst/>
          </a:prstGeom>
        </p:spPr>
        <p:txBody>
          <a:bodyP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8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6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en-US" sz="2400" dirty="0" smtClean="0"/>
              <a:t>MARITIME INCIDENTS</a:t>
            </a:r>
          </a:p>
          <a:p>
            <a:pPr marL="285750" indent="-285750">
              <a:buFont typeface="Arial" panose="020B0604020202020204" pitchFamily="34" charset="0"/>
              <a:buChar char="•"/>
            </a:pPr>
            <a:r>
              <a:rPr lang="en-US" sz="1600" dirty="0" smtClean="0"/>
              <a:t>A hacker caused a floating oil-platform located off the coast of Africa to tilt to one side, thus forcing it to temporarily shut down</a:t>
            </a:r>
          </a:p>
          <a:p>
            <a:pPr>
              <a:buFontTx/>
              <a:buChar char="-"/>
            </a:pPr>
            <a:endParaRPr lang="en-US" sz="1600" dirty="0" smtClean="0"/>
          </a:p>
          <a:p>
            <a:pPr marL="285750" indent="-285750">
              <a:buFont typeface="Arial" panose="020B0604020202020204" pitchFamily="34" charset="0"/>
              <a:buChar char="•"/>
            </a:pPr>
            <a:r>
              <a:rPr lang="en-US" sz="1600" dirty="0" smtClean="0"/>
              <a:t>Hackers infiltrated cyber systems in a port to locate specific containers loaded with illegal drugs and remove them undetected</a:t>
            </a:r>
          </a:p>
          <a:p>
            <a:endParaRPr lang="en-US" sz="1600" dirty="0" smtClean="0"/>
          </a:p>
          <a:p>
            <a:pPr marL="285750" indent="-285750">
              <a:buFont typeface="Arial" panose="020B0604020202020204" pitchFamily="34" charset="0"/>
              <a:buChar char="•"/>
            </a:pPr>
            <a:r>
              <a:rPr lang="en-US" sz="1600" dirty="0" smtClean="0"/>
              <a:t>Somali pirates employed hackers to infiltrate a shipping company’s systems to identify vessels passing through the Gulf of Aden with valuable cargoes and minimal on-board security. This led to the hijacking of at least one vessel</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Denial of service attacks (initiating a very high number of requests to a system to cause it to cease operating) against ports have been reported</a:t>
            </a:r>
            <a:endParaRPr lang="en-US" sz="1600" dirty="0"/>
          </a:p>
        </p:txBody>
      </p:sp>
    </p:spTree>
    <p:extLst>
      <p:ext uri="{BB962C8B-B14F-4D97-AF65-F5344CB8AC3E}">
        <p14:creationId xmlns:p14="http://schemas.microsoft.com/office/powerpoint/2010/main" val="72517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4"/>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18968" r="27517"/>
          <a:stretch/>
        </p:blipFill>
        <p:spPr>
          <a:xfrm>
            <a:off x="9295607" y="2820194"/>
            <a:ext cx="2894806" cy="2916357"/>
          </a:xfrm>
          <a:prstGeom prst="ellipse">
            <a:avLst/>
          </a:prstGeom>
          <a:ln w="38100">
            <a:solidFill>
              <a:srgbClr val="C0DDBD"/>
            </a:solidFill>
          </a:ln>
        </p:spPr>
      </p:pic>
      <p:sp>
        <p:nvSpPr>
          <p:cNvPr id="19" name="Foliennummernplatzhalter 18"/>
          <p:cNvSpPr>
            <a:spLocks noGrp="1"/>
          </p:cNvSpPr>
          <p:nvPr>
            <p:ph type="sldNum" sz="quarter" idx="29"/>
          </p:nvPr>
        </p:nvSpPr>
        <p:spPr/>
        <p:txBody>
          <a:bodyPr/>
          <a:lstStyle/>
          <a:p>
            <a:fld id="{61201FF1-C63B-412E-ABF0-3D0E918900AC}" type="slidenum">
              <a:rPr lang="en-GB" smtClean="0"/>
              <a:pPr/>
              <a:t>18</a:t>
            </a:fld>
            <a:endParaRPr lang="en-GB" dirty="0"/>
          </a:p>
        </p:txBody>
      </p:sp>
      <p:sp>
        <p:nvSpPr>
          <p:cNvPr id="25" name="Textplatzhalter 24"/>
          <p:cNvSpPr>
            <a:spLocks noGrp="1"/>
          </p:cNvSpPr>
          <p:nvPr>
            <p:ph type="body" sz="quarter" idx="18"/>
          </p:nvPr>
        </p:nvSpPr>
        <p:spPr>
          <a:solidFill>
            <a:srgbClr val="B1DADD"/>
          </a:solidFill>
          <a:ln>
            <a:noFill/>
          </a:ln>
        </p:spPr>
        <p:txBody>
          <a:bodyPr vert="horz" lIns="0" tIns="0" rIns="0" bIns="0" rtlCol="0" anchor="ctr">
            <a:noAutofit/>
          </a:bodyPr>
          <a:lstStyle/>
          <a:p>
            <a:endParaRPr lang="de-DE" dirty="0"/>
          </a:p>
        </p:txBody>
      </p:sp>
      <p:sp>
        <p:nvSpPr>
          <p:cNvPr id="2" name="Titel 1"/>
          <p:cNvSpPr>
            <a:spLocks noGrp="1"/>
          </p:cNvSpPr>
          <p:nvPr>
            <p:ph type="title"/>
          </p:nvPr>
        </p:nvSpPr>
        <p:spPr/>
        <p:txBody>
          <a:bodyPr/>
          <a:lstStyle/>
          <a:p>
            <a:r>
              <a:rPr lang="en-GB" dirty="0" smtClean="0">
                <a:solidFill>
                  <a:srgbClr val="007D8C"/>
                </a:solidFill>
                <a:latin typeface="+mn-lt"/>
              </a:rPr>
              <a:t>summary</a:t>
            </a:r>
            <a:endParaRPr lang="en-GB" dirty="0">
              <a:solidFill>
                <a:srgbClr val="007D8C"/>
              </a:solidFill>
              <a:latin typeface="+mn-lt"/>
            </a:endParaRPr>
          </a:p>
        </p:txBody>
      </p:sp>
      <p:pic>
        <p:nvPicPr>
          <p:cNvPr id="28" name="Picture 3" descr="C:\Users\AIC9250\Downloads\iStock-595157980.jpg"/>
          <p:cNvPicPr>
            <a:picLocks noChangeAspect="1" noChangeArrowheads="1"/>
          </p:cNvPicPr>
          <p:nvPr/>
        </p:nvPicPr>
        <p:blipFill rotWithShape="1">
          <a:blip r:embed="rId4">
            <a:extLst>
              <a:ext uri="{28A0092B-C50C-407E-A947-70E740481C1C}">
                <a14:useLocalDpi xmlns:a14="http://schemas.microsoft.com/office/drawing/2010/main" val="0"/>
              </a:ext>
            </a:extLst>
          </a:blip>
          <a:srcRect l="9679" t="7109" r="27483" b="2727"/>
          <a:stretch/>
        </p:blipFill>
        <p:spPr bwMode="auto">
          <a:xfrm>
            <a:off x="2608261" y="3925888"/>
            <a:ext cx="2642747" cy="2529768"/>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Placeholder 5"/>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10472" t="140" r="23804" b="-140"/>
          <a:stretch/>
        </p:blipFill>
        <p:spPr>
          <a:xfrm>
            <a:off x="7619206" y="3925888"/>
            <a:ext cx="2209800" cy="2283573"/>
          </a:xfrm>
          <a:prstGeom prst="ellipse">
            <a:avLst/>
          </a:prstGeom>
        </p:spPr>
      </p:pic>
      <p:pic>
        <p:nvPicPr>
          <p:cNvPr id="31" name="Picture Placeholder 5"/>
          <p:cNvPicPr>
            <a:picLocks noGrp="1" noChangeAspect="1"/>
          </p:cNvPicPr>
          <p:nvPr>
            <p:ph type="pic" sz="quarter" idx="4294967295"/>
          </p:nvPr>
        </p:nvPicPr>
        <p:blipFill rotWithShape="1">
          <a:blip r:embed="rId6" cstate="print">
            <a:extLst>
              <a:ext uri="{28A0092B-C50C-407E-A947-70E740481C1C}">
                <a14:useLocalDpi xmlns:a14="http://schemas.microsoft.com/office/drawing/2010/main" val="0"/>
              </a:ext>
            </a:extLst>
          </a:blip>
          <a:srcRect t="20898" r="10719" b="20898"/>
          <a:stretch/>
        </p:blipFill>
        <p:spPr>
          <a:xfrm>
            <a:off x="227806" y="2021483"/>
            <a:ext cx="3132746" cy="3048000"/>
          </a:xfrm>
          <a:prstGeom prst="ellipse">
            <a:avLst/>
          </a:prstGeom>
        </p:spPr>
      </p:pic>
      <p:pic>
        <p:nvPicPr>
          <p:cNvPr id="32" name="Picture 2" descr="C:\Users\AIC9250\Documents\person-heart-people-love.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561806" y="5190772"/>
            <a:ext cx="1000762" cy="10007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AIC9250\Documents\person-heart-people-lov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41318" y="1029096"/>
            <a:ext cx="500381" cy="50038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IC9250\Documents\person-heart-people-lov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153279" y="1434622"/>
            <a:ext cx="500381" cy="50038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AIC9250\Documents\person-heart-people-lov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810759" y="5677975"/>
            <a:ext cx="500381" cy="5003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AIC9250\Documents\person-heart-people-lov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903088" y="5177594"/>
            <a:ext cx="500381" cy="5003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AIC9250\Documents\person-heart-people-love.png"/>
          <p:cNvPicPr>
            <a:picLocks noChangeAspect="1" noChangeArrowheads="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457406" y="2733831"/>
            <a:ext cx="1000762" cy="1000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AIC9250\Downloads\iStock-696868366.jpg"/>
          <p:cNvPicPr>
            <a:picLocks noChangeAspect="1" noChangeArrowheads="1"/>
          </p:cNvPicPr>
          <p:nvPr/>
        </p:nvPicPr>
        <p:blipFill rotWithShape="1">
          <a:blip r:embed="rId9">
            <a:extLst>
              <a:ext uri="{28A0092B-C50C-407E-A947-70E740481C1C}">
                <a14:useLocalDpi xmlns:a14="http://schemas.microsoft.com/office/drawing/2010/main" val="0"/>
              </a:ext>
            </a:extLst>
          </a:blip>
          <a:srcRect l="1" r="26883"/>
          <a:stretch/>
        </p:blipFill>
        <p:spPr bwMode="auto">
          <a:xfrm>
            <a:off x="8838406" y="838994"/>
            <a:ext cx="2945469" cy="2895599"/>
          </a:xfrm>
          <a:prstGeom prst="ellipse">
            <a:avLst/>
          </a:prstGeom>
          <a:noFill/>
          <a:effectLst/>
          <a:extLst>
            <a:ext uri="{909E8E84-426E-40DD-AFC4-6F175D3DCCD1}">
              <a14:hiddenFill xmlns:a14="http://schemas.microsoft.com/office/drawing/2010/main">
                <a:solidFill>
                  <a:srgbClr val="FFFFFF"/>
                </a:solidFill>
              </a14:hiddenFill>
            </a:ext>
          </a:extLst>
        </p:spPr>
      </p:pic>
      <p:pic>
        <p:nvPicPr>
          <p:cNvPr id="39" name="Picture 2" descr="C:\Users\AIC9250\Documents\person-heart-people-lov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933406" y="4927403"/>
            <a:ext cx="500381" cy="5003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7610" t="16759" r="7126" b="1689"/>
          <a:stretch/>
        </p:blipFill>
        <p:spPr bwMode="auto">
          <a:xfrm>
            <a:off x="2638404" y="898510"/>
            <a:ext cx="2893705" cy="2776565"/>
          </a:xfrm>
          <a:prstGeom prst="ellipse">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14839" t="445" r="14839" b="-445"/>
          <a:stretch/>
        </p:blipFill>
        <p:spPr bwMode="auto">
          <a:xfrm>
            <a:off x="260330" y="4248837"/>
            <a:ext cx="1892948" cy="1883869"/>
          </a:xfrm>
          <a:prstGeom prst="ellipse">
            <a:avLst/>
          </a:prstGeom>
          <a:noFill/>
          <a:ln w="9525">
            <a:solidFill>
              <a:srgbClr val="B1DADD"/>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rotWithShape="1">
          <a:blip r:embed="rId12">
            <a:extLst>
              <a:ext uri="{28A0092B-C50C-407E-A947-70E740481C1C}">
                <a14:useLocalDpi xmlns:a14="http://schemas.microsoft.com/office/drawing/2010/main" val="0"/>
              </a:ext>
            </a:extLst>
          </a:blip>
          <a:srcRect l="10912" t="1678" r="39556" b="26399"/>
          <a:stretch/>
        </p:blipFill>
        <p:spPr bwMode="auto">
          <a:xfrm>
            <a:off x="5124454" y="4374799"/>
            <a:ext cx="1875466" cy="181673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Content Placeholder 7"/>
          <p:cNvPicPr>
            <a:picLocks noGrp="1" noChangeAspect="1"/>
          </p:cNvPicPr>
          <p:nvPr>
            <p:ph sz="quarter" idx="15"/>
          </p:nvPr>
        </p:nvPicPr>
        <p:blipFill rotWithShape="1">
          <a:blip r:embed="rId13" cstate="print">
            <a:extLst>
              <a:ext uri="{28A0092B-C50C-407E-A947-70E740481C1C}">
                <a14:useLocalDpi xmlns:a14="http://schemas.microsoft.com/office/drawing/2010/main" val="0"/>
              </a:ext>
            </a:extLst>
          </a:blip>
          <a:srcRect l="3778" t="434" r="30541" b="-434"/>
          <a:stretch/>
        </p:blipFill>
        <p:spPr>
          <a:xfrm>
            <a:off x="5250215" y="1444609"/>
            <a:ext cx="3251666" cy="3313604"/>
          </a:xfrm>
          <a:prstGeom prst="ellipse">
            <a:avLst/>
          </a:prstGeom>
          <a:ln w="38100">
            <a:solidFill>
              <a:srgbClr val="C0DDBD"/>
            </a:solidFill>
          </a:ln>
        </p:spPr>
      </p:pic>
    </p:spTree>
    <p:extLst>
      <p:ext uri="{BB962C8B-B14F-4D97-AF65-F5344CB8AC3E}">
        <p14:creationId xmlns:p14="http://schemas.microsoft.com/office/powerpoint/2010/main" val="1487188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9"/>
          </p:nvPr>
        </p:nvSpPr>
        <p:spPr>
          <a:solidFill>
            <a:srgbClr val="007D8C"/>
          </a:solidFill>
        </p:spPr>
        <p:txBody>
          <a:bodyPr/>
          <a:lstStyle/>
          <a:p>
            <a:endParaRPr lang="de-DE" dirty="0"/>
          </a:p>
        </p:txBody>
      </p:sp>
      <p:sp>
        <p:nvSpPr>
          <p:cNvPr id="2" name="Titel 1"/>
          <p:cNvSpPr>
            <a:spLocks noGrp="1"/>
          </p:cNvSpPr>
          <p:nvPr>
            <p:ph type="title"/>
          </p:nvPr>
        </p:nvSpPr>
        <p:spPr>
          <a:xfrm>
            <a:off x="589359" y="1781292"/>
            <a:ext cx="11011694" cy="3297004"/>
          </a:xfrm>
        </p:spPr>
        <p:txBody>
          <a:bodyPr/>
          <a:lstStyle/>
          <a:p>
            <a:r>
              <a:rPr lang="en-GB" sz="16700" dirty="0" smtClean="0"/>
              <a:t>thanks</a:t>
            </a:r>
            <a:endParaRPr lang="en-GB" sz="16700" dirty="0"/>
          </a:p>
        </p:txBody>
      </p:sp>
      <p:pic>
        <p:nvPicPr>
          <p:cNvPr id="13316" name="Picture 4" descr="Image result for shovel 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202" r="99760"/>
                    </a14:imgEffect>
                  </a14:imgLayer>
                </a14:imgProps>
              </a:ext>
              <a:ext uri="{28A0092B-C50C-407E-A947-70E740481C1C}">
                <a14:useLocalDpi xmlns:a14="http://schemas.microsoft.com/office/drawing/2010/main" val="0"/>
              </a:ext>
            </a:extLst>
          </a:blip>
          <a:srcRect/>
          <a:stretch>
            <a:fillRect/>
          </a:stretch>
        </p:blipFill>
        <p:spPr bwMode="auto">
          <a:xfrm rot="5400000">
            <a:off x="7449711" y="1807798"/>
            <a:ext cx="6585805"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316"/>
                                        </p:tgtEl>
                                      </p:cBhvr>
                                    </p:animEffect>
                                    <p:anim calcmode="lin" valueType="num">
                                      <p:cBhvr>
                                        <p:cTn id="7" dur="2000"/>
                                        <p:tgtEl>
                                          <p:spTgt spid="133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316"/>
                                        </p:tgtEl>
                                        <p:attrNameLst>
                                          <p:attrName>ppt_h</p:attrName>
                                        </p:attrNameLst>
                                      </p:cBhvr>
                                      <p:tavLst>
                                        <p:tav tm="0">
                                          <p:val>
                                            <p:strVal val="ppt_h"/>
                                          </p:val>
                                        </p:tav>
                                        <p:tav tm="100000">
                                          <p:val>
                                            <p:strVal val="ppt_h"/>
                                          </p:val>
                                        </p:tav>
                                      </p:tavLst>
                                    </p:anim>
                                    <p:set>
                                      <p:cBhvr>
                                        <p:cTn id="9" dur="1" fill="hold">
                                          <p:stCondLst>
                                            <p:cond delay="19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xfrm>
            <a:off x="1" y="0"/>
            <a:ext cx="1651000" cy="5849703"/>
          </a:xfrm>
          <a:solidFill>
            <a:srgbClr val="B1DADD"/>
          </a:solidFill>
        </p:spPr>
        <p:txBody>
          <a:bodyPr/>
          <a:lstStyle/>
          <a:p>
            <a:endParaRPr lang="de-DE" dirty="0"/>
          </a:p>
        </p:txBody>
      </p:sp>
      <p:sp>
        <p:nvSpPr>
          <p:cNvPr id="5" name="Titel 4"/>
          <p:cNvSpPr>
            <a:spLocks noGrp="1"/>
          </p:cNvSpPr>
          <p:nvPr>
            <p:ph type="title"/>
          </p:nvPr>
        </p:nvSpPr>
        <p:spPr/>
        <p:txBody>
          <a:bodyPr/>
          <a:lstStyle/>
          <a:p>
            <a:r>
              <a:rPr lang="en-GB" dirty="0" smtClean="0">
                <a:solidFill>
                  <a:srgbClr val="007D8C"/>
                </a:solidFill>
                <a:latin typeface="+mn-lt"/>
              </a:rPr>
              <a:t>When inland meets ocean</a:t>
            </a:r>
            <a:endParaRPr lang="en-GB" dirty="0">
              <a:solidFill>
                <a:srgbClr val="007D8C"/>
              </a:solidFill>
              <a:latin typeface="+mn-lt"/>
            </a:endParaRPr>
          </a:p>
        </p:txBody>
      </p:sp>
      <p:sp>
        <p:nvSpPr>
          <p:cNvPr id="20" name="Foliennummernplatzhalter 19"/>
          <p:cNvSpPr>
            <a:spLocks noGrp="1"/>
          </p:cNvSpPr>
          <p:nvPr>
            <p:ph type="sldNum" sz="quarter" idx="18"/>
          </p:nvPr>
        </p:nvSpPr>
        <p:spPr/>
        <p:txBody>
          <a:bodyPr/>
          <a:lstStyle/>
          <a:p>
            <a:fld id="{61201FF1-C63B-412E-ABF0-3D0E918900AC}" type="slidenum">
              <a:rPr lang="en-GB" smtClean="0"/>
              <a:pPr/>
              <a:t>2</a:t>
            </a:fld>
            <a:endParaRPr lang="en-GB" dirty="0"/>
          </a:p>
        </p:txBody>
      </p:sp>
      <p:pic>
        <p:nvPicPr>
          <p:cNvPr id="8" name="Content Placeholder 7"/>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9186" t="723" r="25133" b="-723"/>
          <a:stretch/>
        </p:blipFill>
        <p:spPr>
          <a:xfrm>
            <a:off x="2818606" y="2439194"/>
            <a:ext cx="4038600" cy="4115527"/>
          </a:xfrm>
          <a:prstGeom prst="ellipse">
            <a:avLst/>
          </a:prstGeom>
          <a:ln w="38100">
            <a:solidFill>
              <a:srgbClr val="C0DDBD"/>
            </a:solidFill>
          </a:ln>
        </p:spPr>
      </p:pic>
      <p:pic>
        <p:nvPicPr>
          <p:cNvPr id="25" name="Picture 3" descr="C:\Users\AIC9250\Downloads\iStock-595157980.jpg"/>
          <p:cNvPicPr>
            <a:picLocks noChangeAspect="1" noChangeArrowheads="1"/>
          </p:cNvPicPr>
          <p:nvPr/>
        </p:nvPicPr>
        <p:blipFill rotWithShape="1">
          <a:blip r:embed="rId4">
            <a:extLst>
              <a:ext uri="{28A0092B-C50C-407E-A947-70E740481C1C}">
                <a14:useLocalDpi xmlns:a14="http://schemas.microsoft.com/office/drawing/2010/main" val="0"/>
              </a:ext>
            </a:extLst>
          </a:blip>
          <a:srcRect l="9679" t="7109" r="27483" b="2727"/>
          <a:stretch/>
        </p:blipFill>
        <p:spPr bwMode="auto">
          <a:xfrm>
            <a:off x="5714206" y="887600"/>
            <a:ext cx="4037807" cy="3865188"/>
          </a:xfrm>
          <a:prstGeom prst="ellipse">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8609806" y="1788469"/>
            <a:ext cx="1519264" cy="1022925"/>
          </a:xfrm>
          <a:prstGeom prst="straightConnector1">
            <a:avLst/>
          </a:prstGeom>
          <a:ln w="57150">
            <a:solidFill>
              <a:srgbClr val="C0DDBD"/>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193731" y="3587279"/>
            <a:ext cx="0" cy="1834698"/>
          </a:xfrm>
          <a:prstGeom prst="straightConnector1">
            <a:avLst/>
          </a:prstGeom>
          <a:ln w="57150">
            <a:solidFill>
              <a:srgbClr val="C0DDBD"/>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8416939" y="3280371"/>
            <a:ext cx="1904998" cy="682823"/>
          </a:xfrm>
          <a:prstGeom prst="straightConnector1">
            <a:avLst/>
          </a:prstGeom>
          <a:ln w="57150">
            <a:solidFill>
              <a:srgbClr val="C0DDBD"/>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3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9"/>
          </p:nvPr>
        </p:nvSpPr>
        <p:spPr>
          <a:solidFill>
            <a:srgbClr val="007D8C"/>
          </a:solidFill>
        </p:spPr>
        <p:txBody>
          <a:bodyPr/>
          <a:lstStyle/>
          <a:p>
            <a:endParaRPr lang="de-DE" dirty="0"/>
          </a:p>
        </p:txBody>
      </p:sp>
      <p:sp>
        <p:nvSpPr>
          <p:cNvPr id="2" name="Titel 1"/>
          <p:cNvSpPr>
            <a:spLocks noGrp="1"/>
          </p:cNvSpPr>
          <p:nvPr>
            <p:ph type="title"/>
          </p:nvPr>
        </p:nvSpPr>
        <p:spPr>
          <a:xfrm>
            <a:off x="265112" y="153194"/>
            <a:ext cx="11925301" cy="2763604"/>
          </a:xfrm>
        </p:spPr>
        <p:txBody>
          <a:bodyPr/>
          <a:lstStyle/>
          <a:p>
            <a:r>
              <a:rPr lang="en-GB" sz="9700" dirty="0" smtClean="0"/>
              <a:t>Ground rules</a:t>
            </a:r>
            <a:endParaRPr lang="en-GB" sz="9700" dirty="0"/>
          </a:p>
        </p:txBody>
      </p:sp>
      <p:sp>
        <p:nvSpPr>
          <p:cNvPr id="59" name="Textplatzhalter 58"/>
          <p:cNvSpPr>
            <a:spLocks noGrp="1"/>
          </p:cNvSpPr>
          <p:nvPr>
            <p:ph type="body" sz="quarter" idx="14"/>
          </p:nvPr>
        </p:nvSpPr>
        <p:spPr>
          <a:xfrm>
            <a:off x="685006" y="3582194"/>
            <a:ext cx="10895807" cy="2667000"/>
          </a:xfrm>
        </p:spPr>
        <p:txBody>
          <a:bodyPr numCol="3" spcCol="914400">
            <a:noAutofit/>
          </a:bodyPr>
          <a:lstStyle/>
          <a:p>
            <a:pPr marL="342900" indent="-342900">
              <a:buFont typeface="Arial" panose="020B0604020202020204" pitchFamily="34" charset="0"/>
              <a:buChar char="•"/>
            </a:pPr>
            <a:r>
              <a:rPr lang="en-US" sz="2400" dirty="0" smtClean="0"/>
              <a:t>No swearing</a:t>
            </a:r>
            <a:endParaRPr lang="en-US" sz="2400" dirty="0"/>
          </a:p>
          <a:p>
            <a:pPr marL="342900" indent="-342900">
              <a:buFont typeface="Arial" panose="020B0604020202020204" pitchFamily="34" charset="0"/>
              <a:buChar char="•"/>
            </a:pPr>
            <a:r>
              <a:rPr lang="en-US" sz="2400" dirty="0" smtClean="0"/>
              <a:t>No yelling</a:t>
            </a:r>
            <a:endParaRPr lang="en-US" sz="2400" dirty="0"/>
          </a:p>
          <a:p>
            <a:pPr marL="342900" indent="-342900">
              <a:buFont typeface="Arial" panose="020B0604020202020204" pitchFamily="34" charset="0"/>
              <a:buChar char="•"/>
            </a:pPr>
            <a:r>
              <a:rPr lang="en-US" sz="2400" dirty="0" smtClean="0"/>
              <a:t>No excuses</a:t>
            </a:r>
            <a:endParaRPr lang="en-US" sz="2400" dirty="0"/>
          </a:p>
          <a:p>
            <a:pPr marL="342900" indent="-342900">
              <a:buFont typeface="Arial" panose="020B0604020202020204" pitchFamily="34" charset="0"/>
              <a:buChar char="•"/>
            </a:pPr>
            <a:r>
              <a:rPr lang="en-US" sz="2400" dirty="0" smtClean="0"/>
              <a:t>No shoes</a:t>
            </a:r>
            <a:r>
              <a:rPr lang="en-US" sz="2400" dirty="0"/>
              <a:t>, no </a:t>
            </a:r>
            <a:r>
              <a:rPr lang="en-US" sz="2400" dirty="0" smtClean="0"/>
              <a:t>service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No Smoking</a:t>
            </a:r>
            <a:endParaRPr lang="en-US" sz="2400" dirty="0"/>
          </a:p>
          <a:p>
            <a:pPr marL="342900" indent="-342900">
              <a:buFont typeface="Arial" panose="020B0604020202020204" pitchFamily="34" charset="0"/>
              <a:buChar char="•"/>
            </a:pPr>
            <a:r>
              <a:rPr lang="en-US" sz="2400" dirty="0" smtClean="0"/>
              <a:t>No Patriot </a:t>
            </a:r>
            <a:r>
              <a:rPr lang="en-US" sz="2400" dirty="0"/>
              <a:t>fans</a:t>
            </a:r>
          </a:p>
          <a:p>
            <a:pPr marL="342900" indent="-342900">
              <a:buFont typeface="Arial" panose="020B0604020202020204" pitchFamily="34" charset="0"/>
              <a:buChar char="•"/>
            </a:pPr>
            <a:r>
              <a:rPr lang="en-US" sz="2400" dirty="0" smtClean="0"/>
              <a:t>No deductible </a:t>
            </a:r>
            <a:r>
              <a:rPr lang="en-US" sz="2400" dirty="0"/>
              <a:t>buyback</a:t>
            </a:r>
          </a:p>
          <a:p>
            <a:pPr marL="342900" indent="-342900">
              <a:buFont typeface="Arial" panose="020B0604020202020204" pitchFamily="34" charset="0"/>
              <a:buChar char="•"/>
            </a:pPr>
            <a:r>
              <a:rPr lang="en-US" sz="2400" dirty="0" smtClean="0"/>
              <a:t>No dogs allowed</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No waterborne </a:t>
            </a:r>
            <a:r>
              <a:rPr lang="en-US" sz="2400" dirty="0"/>
              <a:t>exclusion</a:t>
            </a:r>
          </a:p>
          <a:p>
            <a:pPr marL="342900" indent="-342900">
              <a:buFont typeface="Arial" panose="020B0604020202020204" pitchFamily="34" charset="0"/>
              <a:buChar char="•"/>
            </a:pPr>
            <a:r>
              <a:rPr lang="en-US" sz="2400" dirty="0" smtClean="0"/>
              <a:t>No biting</a:t>
            </a:r>
            <a:endParaRPr lang="en-US" sz="2400" dirty="0"/>
          </a:p>
          <a:p>
            <a:pPr marL="342900" indent="-342900">
              <a:buFont typeface="Arial" panose="020B0604020202020204" pitchFamily="34" charset="0"/>
              <a:buChar char="•"/>
            </a:pPr>
            <a:r>
              <a:rPr lang="en-US" sz="2400" dirty="0" smtClean="0"/>
              <a:t>No loud </a:t>
            </a:r>
            <a:r>
              <a:rPr lang="en-US" sz="2400" dirty="0"/>
              <a:t>chewing</a:t>
            </a:r>
          </a:p>
          <a:p>
            <a:pPr marL="342900" indent="-342900">
              <a:buFont typeface="Arial" panose="020B0604020202020204" pitchFamily="34" charset="0"/>
              <a:buChar char="•"/>
            </a:pPr>
            <a:r>
              <a:rPr lang="en-US" sz="2400" dirty="0" smtClean="0"/>
              <a:t>No mocking</a:t>
            </a:r>
            <a:endParaRPr lang="en-US" sz="2400" dirty="0"/>
          </a:p>
        </p:txBody>
      </p:sp>
    </p:spTree>
    <p:extLst>
      <p:ext uri="{BB962C8B-B14F-4D97-AF65-F5344CB8AC3E}">
        <p14:creationId xmlns:p14="http://schemas.microsoft.com/office/powerpoint/2010/main" val="1203852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9"/>
          </p:nvPr>
        </p:nvSpPr>
        <p:spPr>
          <a:solidFill>
            <a:srgbClr val="B1DADD"/>
          </a:solidFill>
        </p:spPr>
        <p:txBody>
          <a:bodyPr/>
          <a:lstStyle/>
          <a:p>
            <a:endParaRPr lang="de-DE" dirty="0"/>
          </a:p>
        </p:txBody>
      </p:sp>
      <p:graphicFrame>
        <p:nvGraphicFramePr>
          <p:cNvPr id="52" name="Inhaltsplatzhalter 51"/>
          <p:cNvGraphicFramePr>
            <a:graphicFrameLocks noGrp="1"/>
          </p:cNvGraphicFramePr>
          <p:nvPr>
            <p:ph idx="1"/>
            <p:extLst>
              <p:ext uri="{D42A27DB-BD31-4B8C-83A1-F6EECF244321}">
                <p14:modId xmlns:p14="http://schemas.microsoft.com/office/powerpoint/2010/main" val="4205082714"/>
              </p:ext>
            </p:extLst>
          </p:nvPr>
        </p:nvGraphicFramePr>
        <p:xfrm>
          <a:off x="3562350" y="1030288"/>
          <a:ext cx="7562056" cy="4269640"/>
        </p:xfrm>
        <a:graphic>
          <a:graphicData uri="http://schemas.openxmlformats.org/drawingml/2006/table">
            <a:tbl>
              <a:tblPr firstRow="1" bandRow="1">
                <a:tableStyleId>{2D5ABB26-0587-4C30-8999-92F81FD0307C}</a:tableStyleId>
              </a:tblPr>
              <a:tblGrid>
                <a:gridCol w="2304256">
                  <a:extLst>
                    <a:ext uri="{9D8B030D-6E8A-4147-A177-3AD203B41FA5}">
                      <a16:colId xmlns="" xmlns:a16="http://schemas.microsoft.com/office/drawing/2014/main" val="20000"/>
                    </a:ext>
                  </a:extLst>
                </a:gridCol>
                <a:gridCol w="5257800">
                  <a:extLst>
                    <a:ext uri="{9D8B030D-6E8A-4147-A177-3AD203B41FA5}">
                      <a16:colId xmlns="" xmlns:a16="http://schemas.microsoft.com/office/drawing/2014/main" val="20001"/>
                    </a:ext>
                  </a:extLst>
                </a:gridCol>
              </a:tblGrid>
              <a:tr h="1167349">
                <a:tc>
                  <a:txBody>
                    <a:bodyPr/>
                    <a:lstStyle/>
                    <a:p>
                      <a:pPr marL="0" algn="l" defTabSz="1219170" rtl="0" eaLnBrk="1" latinLnBrk="0" hangingPunct="1"/>
                      <a:r>
                        <a:rPr lang="en-GB" sz="2800" b="1" kern="1200" cap="all" noProof="0" dirty="0" smtClean="0">
                          <a:solidFill>
                            <a:schemeClr val="tx2"/>
                          </a:solidFill>
                          <a:latin typeface="+mn-lt"/>
                          <a:ea typeface="+mn-ea"/>
                          <a:cs typeface="+mn-cs"/>
                        </a:rPr>
                        <a:t>1. PAST</a:t>
                      </a:r>
                      <a:endParaRPr lang="en-GB" sz="2800" b="1" kern="1200" cap="all" noProof="0" dirty="0">
                        <a:solidFill>
                          <a:schemeClr val="tx2"/>
                        </a:solidFill>
                        <a:latin typeface="+mn-lt"/>
                        <a:ea typeface="+mn-ea"/>
                        <a:cs typeface="+mn-cs"/>
                      </a:endParaRPr>
                    </a:p>
                  </a:txBody>
                  <a:tcPr marL="0" marR="0" marT="180000" marB="0" anchor="ctr"/>
                </a:tc>
                <a:tc>
                  <a:txBody>
                    <a:bodyPr/>
                    <a:lstStyle/>
                    <a:p>
                      <a:pPr marL="0" algn="l" defTabSz="1219170" rtl="0" eaLnBrk="1" latinLnBrk="0" hangingPunct="1"/>
                      <a:r>
                        <a:rPr lang="en-GB" sz="1600" b="1" kern="1200" cap="all" noProof="0" dirty="0" smtClean="0">
                          <a:solidFill>
                            <a:schemeClr val="tx2"/>
                          </a:solidFill>
                          <a:latin typeface="+mn-lt"/>
                          <a:ea typeface="+mn-ea"/>
                          <a:cs typeface="+mn-cs"/>
                        </a:rPr>
                        <a:t>How things came about?</a:t>
                      </a:r>
                    </a:p>
                    <a:p>
                      <a:r>
                        <a:rPr lang="en-US" sz="1600" noProof="0" dirty="0" smtClean="0">
                          <a:solidFill>
                            <a:schemeClr val="tx1"/>
                          </a:solidFill>
                          <a:latin typeface="+mn-lt"/>
                        </a:rPr>
                        <a:t>How “inland marine” was created</a:t>
                      </a:r>
                    </a:p>
                  </a:txBody>
                  <a:tcPr marL="0" marR="90609" anchor="ctr"/>
                </a:tc>
                <a:extLst>
                  <a:ext uri="{0D108BD9-81ED-4DB2-BD59-A6C34878D82A}">
                    <a16:rowId xmlns="" xmlns:a16="http://schemas.microsoft.com/office/drawing/2014/main" val="10000"/>
                  </a:ext>
                </a:extLst>
              </a:tr>
              <a:tr h="1460757">
                <a:tc>
                  <a:txBody>
                    <a:bodyPr/>
                    <a:lstStyle/>
                    <a:p>
                      <a:pPr marL="0" algn="l" defTabSz="1219170" rtl="0" eaLnBrk="1" latinLnBrk="0" hangingPunct="1"/>
                      <a:r>
                        <a:rPr lang="en-GB" sz="2800" b="1" kern="1200" cap="all" noProof="0" dirty="0" smtClean="0">
                          <a:solidFill>
                            <a:schemeClr val="tx2"/>
                          </a:solidFill>
                          <a:latin typeface="+mn-lt"/>
                          <a:ea typeface="+mn-ea"/>
                          <a:cs typeface="+mn-cs"/>
                        </a:rPr>
                        <a:t>2. PRESENT</a:t>
                      </a:r>
                      <a:endParaRPr lang="en-GB" sz="2800" b="1" kern="1200" cap="all" noProof="0" dirty="0">
                        <a:solidFill>
                          <a:schemeClr val="tx2"/>
                        </a:solidFill>
                        <a:latin typeface="+mn-lt"/>
                        <a:ea typeface="+mn-ea"/>
                        <a:cs typeface="+mn-cs"/>
                      </a:endParaRPr>
                    </a:p>
                  </a:txBody>
                  <a:tcPr marL="0" marR="0" marT="180000" marB="0" anchor="ctr"/>
                </a:tc>
                <a:tc>
                  <a:txBody>
                    <a:bodyPr/>
                    <a:lstStyle/>
                    <a:p>
                      <a:pPr marL="0" algn="l" defTabSz="1219170" rtl="0" eaLnBrk="1" latinLnBrk="0" hangingPunct="1"/>
                      <a:r>
                        <a:rPr lang="en-GB" sz="1600" b="1" kern="1200" cap="all" noProof="0" dirty="0" smtClean="0">
                          <a:solidFill>
                            <a:schemeClr val="tx2"/>
                          </a:solidFill>
                          <a:latin typeface="+mn-lt"/>
                          <a:ea typeface="+mn-ea"/>
                          <a:cs typeface="+mn-cs"/>
                        </a:rPr>
                        <a:t>Where are we now?</a:t>
                      </a:r>
                    </a:p>
                    <a:p>
                      <a:r>
                        <a:rPr lang="en-GB" sz="1600" noProof="0" dirty="0" smtClean="0">
                          <a:solidFill>
                            <a:schemeClr val="tx1"/>
                          </a:solidFill>
                          <a:latin typeface="+mn-lt"/>
                        </a:rPr>
                        <a:t>Common struggles, managed independently</a:t>
                      </a:r>
                    </a:p>
                  </a:txBody>
                  <a:tcPr marL="0" marR="90609" anchor="ctr"/>
                </a:tc>
                <a:extLst>
                  <a:ext uri="{0D108BD9-81ED-4DB2-BD59-A6C34878D82A}">
                    <a16:rowId xmlns="" xmlns:a16="http://schemas.microsoft.com/office/drawing/2014/main" val="10001"/>
                  </a:ext>
                </a:extLst>
              </a:tr>
              <a:tr h="1641534">
                <a:tc>
                  <a:txBody>
                    <a:bodyPr/>
                    <a:lstStyle/>
                    <a:p>
                      <a:pPr marL="0" algn="l" defTabSz="1219170" rtl="0" eaLnBrk="1" latinLnBrk="0" hangingPunct="1"/>
                      <a:r>
                        <a:rPr lang="en-GB" sz="2800" b="1" kern="1200" cap="all" noProof="0" dirty="0" smtClean="0">
                          <a:solidFill>
                            <a:schemeClr val="tx2"/>
                          </a:solidFill>
                          <a:latin typeface="+mn-lt"/>
                          <a:ea typeface="+mn-ea"/>
                          <a:cs typeface="+mn-cs"/>
                        </a:rPr>
                        <a:t>3. FUTURE</a:t>
                      </a:r>
                      <a:endParaRPr lang="en-GB" sz="2800" b="1" kern="1200" cap="all" noProof="0" dirty="0">
                        <a:solidFill>
                          <a:schemeClr val="tx2"/>
                        </a:solidFill>
                        <a:latin typeface="+mn-lt"/>
                        <a:ea typeface="+mn-ea"/>
                        <a:cs typeface="+mn-cs"/>
                      </a:endParaRPr>
                    </a:p>
                  </a:txBody>
                  <a:tcPr marL="0" marR="0" marT="180000" marB="0" anchor="ctr"/>
                </a:tc>
                <a:tc>
                  <a:txBody>
                    <a:bodyPr/>
                    <a:lstStyle/>
                    <a:p>
                      <a:pPr marL="0" algn="l" defTabSz="1219170" rtl="0" eaLnBrk="1" latinLnBrk="0" hangingPunct="1"/>
                      <a:r>
                        <a:rPr lang="en-GB" sz="1600" b="1" kern="1200" cap="all" noProof="0" dirty="0" smtClean="0">
                          <a:solidFill>
                            <a:schemeClr val="tx2"/>
                          </a:solidFill>
                          <a:latin typeface="+mn-lt"/>
                          <a:ea typeface="+mn-ea"/>
                          <a:cs typeface="+mn-cs"/>
                        </a:rPr>
                        <a:t>What is to come?</a:t>
                      </a:r>
                    </a:p>
                    <a:p>
                      <a:r>
                        <a:rPr lang="en-US" sz="1600" noProof="0" dirty="0" smtClean="0">
                          <a:solidFill>
                            <a:schemeClr val="tx1"/>
                          </a:solidFill>
                          <a:latin typeface="+mn-lt"/>
                        </a:rPr>
                        <a:t>Emerging Issues with mutual impact</a:t>
                      </a:r>
                    </a:p>
                  </a:txBody>
                  <a:tcPr marL="0" marR="90609" anchor="ctr"/>
                </a:tc>
                <a:extLst>
                  <a:ext uri="{0D108BD9-81ED-4DB2-BD59-A6C34878D82A}">
                    <a16:rowId xmlns="" xmlns:a16="http://schemas.microsoft.com/office/drawing/2014/main" val="10002"/>
                  </a:ext>
                </a:extLst>
              </a:tr>
            </a:tbl>
          </a:graphicData>
        </a:graphic>
      </p:graphicFrame>
      <p:sp>
        <p:nvSpPr>
          <p:cNvPr id="10" name="Titel 9"/>
          <p:cNvSpPr>
            <a:spLocks noGrp="1"/>
          </p:cNvSpPr>
          <p:nvPr>
            <p:ph type="title"/>
          </p:nvPr>
        </p:nvSpPr>
        <p:spPr/>
        <p:txBody>
          <a:bodyPr/>
          <a:lstStyle/>
          <a:p>
            <a:r>
              <a:rPr lang="en-GB" dirty="0" smtClean="0">
                <a:solidFill>
                  <a:srgbClr val="007D8C"/>
                </a:solidFill>
                <a:latin typeface="+mn-lt"/>
              </a:rPr>
              <a:t>Agenda</a:t>
            </a:r>
            <a:endParaRPr lang="en-GB" dirty="0">
              <a:solidFill>
                <a:srgbClr val="007D8C"/>
              </a:solidFill>
              <a:latin typeface="+mn-lt"/>
            </a:endParaRPr>
          </a:p>
        </p:txBody>
      </p:sp>
      <p:sp>
        <p:nvSpPr>
          <p:cNvPr id="4" name="Foliennummernplatzhalter 3"/>
          <p:cNvSpPr>
            <a:spLocks noGrp="1"/>
          </p:cNvSpPr>
          <p:nvPr>
            <p:ph type="sldNum" sz="quarter" idx="12"/>
          </p:nvPr>
        </p:nvSpPr>
        <p:spPr/>
        <p:txBody>
          <a:bodyPr/>
          <a:lstStyle/>
          <a:p>
            <a:fld id="{61201FF1-C63B-412E-ABF0-3D0E918900AC}" type="slidenum">
              <a:rPr lang="en-GB" smtClean="0"/>
              <a:pPr/>
              <a:t>4</a:t>
            </a:fld>
            <a:endParaRPr lang="en-GB" dirty="0"/>
          </a:p>
        </p:txBody>
      </p:sp>
    </p:spTree>
    <p:extLst>
      <p:ext uri="{BB962C8B-B14F-4D97-AF65-F5344CB8AC3E}">
        <p14:creationId xmlns:p14="http://schemas.microsoft.com/office/powerpoint/2010/main" val="300786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90" r="1290"/>
          <a:stretch>
            <a:fillRect/>
          </a:stretch>
        </p:blipFill>
        <p:spPr/>
      </p:pic>
      <p:sp>
        <p:nvSpPr>
          <p:cNvPr id="28" name="Textplatzhalter 27"/>
          <p:cNvSpPr>
            <a:spLocks noGrp="1"/>
          </p:cNvSpPr>
          <p:nvPr>
            <p:ph type="body" sz="quarter" idx="19"/>
          </p:nvPr>
        </p:nvSpPr>
        <p:spPr>
          <a:solidFill>
            <a:srgbClr val="B1DADD"/>
          </a:solidFill>
        </p:spPr>
        <p:txBody>
          <a:bodyPr/>
          <a:lstStyle/>
          <a:p>
            <a:endParaRPr lang="de-DE" dirty="0"/>
          </a:p>
        </p:txBody>
      </p:sp>
      <p:sp>
        <p:nvSpPr>
          <p:cNvPr id="3" name="Inhaltsplatzhalter 2"/>
          <p:cNvSpPr>
            <a:spLocks noGrp="1"/>
          </p:cNvSpPr>
          <p:nvPr>
            <p:ph idx="15"/>
          </p:nvPr>
        </p:nvSpPr>
        <p:spPr/>
        <p:txBody>
          <a:bodyPr/>
          <a:lstStyle/>
          <a:p>
            <a:r>
              <a:rPr lang="en-US" dirty="0" smtClean="0"/>
              <a:t>“There </a:t>
            </a:r>
            <a:r>
              <a:rPr lang="en-US" dirty="0"/>
              <a:t>was no definition of what constituted a transportation risk, and the imaginations of ambitious inland marine underwriters led to some ingenious interpretations.”</a:t>
            </a:r>
            <a:endParaRPr lang="en-GB" dirty="0"/>
          </a:p>
        </p:txBody>
      </p:sp>
      <p:sp>
        <p:nvSpPr>
          <p:cNvPr id="2" name="Titel 1"/>
          <p:cNvSpPr>
            <a:spLocks noGrp="1"/>
          </p:cNvSpPr>
          <p:nvPr>
            <p:ph type="title"/>
          </p:nvPr>
        </p:nvSpPr>
        <p:spPr/>
        <p:txBody>
          <a:bodyPr/>
          <a:lstStyle/>
          <a:p>
            <a:r>
              <a:rPr lang="en-GB" dirty="0">
                <a:solidFill>
                  <a:schemeClr val="accent5"/>
                </a:solidFill>
                <a:latin typeface="+mn-lt"/>
              </a:rPr>
              <a:t/>
            </a:r>
            <a:br>
              <a:rPr lang="en-GB" dirty="0">
                <a:solidFill>
                  <a:schemeClr val="accent5"/>
                </a:solidFill>
                <a:latin typeface="+mn-lt"/>
              </a:rPr>
            </a:br>
            <a:r>
              <a:rPr lang="en-GB" dirty="0" smtClean="0">
                <a:solidFill>
                  <a:schemeClr val="bg1"/>
                </a:solidFill>
                <a:latin typeface="+mn-lt"/>
              </a:rPr>
              <a:t>The advent</a:t>
            </a:r>
            <a:r>
              <a:rPr lang="en-GB" dirty="0" smtClean="0">
                <a:solidFill>
                  <a:schemeClr val="accent5"/>
                </a:solidFill>
                <a:latin typeface="+mn-lt"/>
              </a:rPr>
              <a:t/>
            </a:r>
            <a:br>
              <a:rPr lang="en-GB" dirty="0" smtClean="0">
                <a:solidFill>
                  <a:schemeClr val="accent5"/>
                </a:solidFill>
                <a:latin typeface="+mn-lt"/>
              </a:rPr>
            </a:br>
            <a:r>
              <a:rPr lang="en-GB" dirty="0" smtClean="0">
                <a:solidFill>
                  <a:srgbClr val="007D8C"/>
                </a:solidFill>
                <a:latin typeface="+mn-lt"/>
              </a:rPr>
              <a:t>of inland marine</a:t>
            </a:r>
            <a:endParaRPr lang="en-GB" dirty="0">
              <a:solidFill>
                <a:srgbClr val="007D8C"/>
              </a:solidFill>
              <a:latin typeface="+mn-lt"/>
            </a:endParaRPr>
          </a:p>
        </p:txBody>
      </p:sp>
      <p:sp>
        <p:nvSpPr>
          <p:cNvPr id="7" name="Foliennummernplatzhalter 6"/>
          <p:cNvSpPr>
            <a:spLocks noGrp="1"/>
          </p:cNvSpPr>
          <p:nvPr>
            <p:ph type="sldNum" sz="quarter" idx="18"/>
          </p:nvPr>
        </p:nvSpPr>
        <p:spPr/>
        <p:txBody>
          <a:bodyPr/>
          <a:lstStyle/>
          <a:p>
            <a:fld id="{61201FF1-C63B-412E-ABF0-3D0E918900AC}" type="slidenum">
              <a:rPr lang="en-GB" smtClean="0"/>
              <a:pPr/>
              <a:t>5</a:t>
            </a:fld>
            <a:endParaRPr lang="en-GB" dirty="0"/>
          </a:p>
        </p:txBody>
      </p:sp>
      <p:grpSp>
        <p:nvGrpSpPr>
          <p:cNvPr id="10" name="Group 9"/>
          <p:cNvGrpSpPr/>
          <p:nvPr/>
        </p:nvGrpSpPr>
        <p:grpSpPr>
          <a:xfrm>
            <a:off x="8457406" y="264200"/>
            <a:ext cx="1371600" cy="1371600"/>
            <a:chOff x="8457406" y="264200"/>
            <a:chExt cx="1371600" cy="1371600"/>
          </a:xfrm>
        </p:grpSpPr>
        <p:sp>
          <p:nvSpPr>
            <p:cNvPr id="19" name="Oval 18"/>
            <p:cNvSpPr/>
            <p:nvPr/>
          </p:nvSpPr>
          <p:spPr>
            <a:xfrm>
              <a:off x="8457406" y="264200"/>
              <a:ext cx="1371600" cy="1371600"/>
            </a:xfrm>
            <a:prstGeom prst="ellipse">
              <a:avLst/>
            </a:prstGeom>
            <a:solidFill>
              <a:schemeClr val="bg1"/>
            </a:solidFill>
            <a:ln>
              <a:solidFill>
                <a:srgbClr val="007D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pic>
          <p:nvPicPr>
            <p:cNvPr id="5124" name="Picture 4" descr="Image result for bridg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4866" y="491662"/>
              <a:ext cx="916675" cy="916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0059087" y="1067594"/>
            <a:ext cx="1371600" cy="1371600"/>
            <a:chOff x="10193687" y="1525588"/>
            <a:chExt cx="1371600" cy="1371600"/>
          </a:xfrm>
        </p:grpSpPr>
        <p:sp>
          <p:nvSpPr>
            <p:cNvPr id="17" name="Oval 16"/>
            <p:cNvSpPr/>
            <p:nvPr/>
          </p:nvSpPr>
          <p:spPr>
            <a:xfrm>
              <a:off x="10193687" y="1525588"/>
              <a:ext cx="1371600" cy="1371600"/>
            </a:xfrm>
            <a:prstGeom prst="ellipse">
              <a:avLst/>
            </a:prstGeom>
            <a:solidFill>
              <a:schemeClr val="bg1"/>
            </a:solidFill>
            <a:ln>
              <a:solidFill>
                <a:srgbClr val="007D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pic>
          <p:nvPicPr>
            <p:cNvPr id="5126" name="Picture 6" descr="Image result for tunnel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687" y="1665027"/>
              <a:ext cx="1143000" cy="1143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0724587" y="2557099"/>
            <a:ext cx="1371600" cy="1371600"/>
            <a:chOff x="10231958" y="3810794"/>
            <a:chExt cx="1371600" cy="1371600"/>
          </a:xfrm>
        </p:grpSpPr>
        <p:sp>
          <p:nvSpPr>
            <p:cNvPr id="18" name="Oval 17"/>
            <p:cNvSpPr/>
            <p:nvPr/>
          </p:nvSpPr>
          <p:spPr>
            <a:xfrm>
              <a:off x="10231958" y="3810794"/>
              <a:ext cx="1371600" cy="1371600"/>
            </a:xfrm>
            <a:prstGeom prst="ellipse">
              <a:avLst/>
            </a:prstGeom>
            <a:solidFill>
              <a:schemeClr val="bg1"/>
            </a:solidFill>
            <a:ln>
              <a:solidFill>
                <a:srgbClr val="007D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pic>
          <p:nvPicPr>
            <p:cNvPr id="5128" name="Picture 8" descr="Image result for mona lisa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338" y="4002174"/>
              <a:ext cx="988840" cy="98884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utoShape 10" descr="Image result for jewelry icon"/>
          <p:cNvSpPr>
            <a:spLocks noChangeAspect="1" noChangeArrowheads="1"/>
          </p:cNvSpPr>
          <p:nvPr/>
        </p:nvSpPr>
        <p:spPr bwMode="auto">
          <a:xfrm>
            <a:off x="155575" y="-2300288"/>
            <a:ext cx="4800600"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14" descr="Image result for jewelry icon"/>
          <p:cNvSpPr>
            <a:spLocks noChangeAspect="1" noChangeArrowheads="1"/>
          </p:cNvSpPr>
          <p:nvPr/>
        </p:nvSpPr>
        <p:spPr bwMode="auto">
          <a:xfrm>
            <a:off x="307975" y="-2147888"/>
            <a:ext cx="4800600"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16" descr="Image result for jewelry icon"/>
          <p:cNvSpPr>
            <a:spLocks noChangeAspect="1" noChangeArrowheads="1"/>
          </p:cNvSpPr>
          <p:nvPr/>
        </p:nvSpPr>
        <p:spPr bwMode="auto">
          <a:xfrm>
            <a:off x="460375" y="-1995488"/>
            <a:ext cx="4800600" cy="4800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5" name="Group 24"/>
          <p:cNvGrpSpPr/>
          <p:nvPr/>
        </p:nvGrpSpPr>
        <p:grpSpPr>
          <a:xfrm>
            <a:off x="10153087" y="4191794"/>
            <a:ext cx="1371600" cy="1371600"/>
            <a:chOff x="10153087" y="4191794"/>
            <a:chExt cx="1371600" cy="1371600"/>
          </a:xfrm>
        </p:grpSpPr>
        <p:sp>
          <p:nvSpPr>
            <p:cNvPr id="15" name="Oval 14"/>
            <p:cNvSpPr/>
            <p:nvPr/>
          </p:nvSpPr>
          <p:spPr>
            <a:xfrm>
              <a:off x="10153087" y="4191794"/>
              <a:ext cx="1371600" cy="1371600"/>
            </a:xfrm>
            <a:prstGeom prst="ellipse">
              <a:avLst/>
            </a:prstGeom>
            <a:solidFill>
              <a:schemeClr val="bg1"/>
            </a:solidFill>
            <a:ln>
              <a:solidFill>
                <a:srgbClr val="007D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04646" y="4435260"/>
              <a:ext cx="884668" cy="884668"/>
            </a:xfrm>
            <a:prstGeom prst="rect">
              <a:avLst/>
            </a:prstGeom>
          </p:spPr>
        </p:pic>
      </p:grpSp>
      <p:grpSp>
        <p:nvGrpSpPr>
          <p:cNvPr id="26" name="Group 25"/>
          <p:cNvGrpSpPr/>
          <p:nvPr/>
        </p:nvGrpSpPr>
        <p:grpSpPr>
          <a:xfrm>
            <a:off x="9033046" y="5472328"/>
            <a:ext cx="1371600" cy="1371600"/>
            <a:chOff x="9033046" y="5472328"/>
            <a:chExt cx="1371600" cy="1371600"/>
          </a:xfrm>
        </p:grpSpPr>
        <p:sp>
          <p:nvSpPr>
            <p:cNvPr id="34" name="Oval 33"/>
            <p:cNvSpPr/>
            <p:nvPr/>
          </p:nvSpPr>
          <p:spPr>
            <a:xfrm>
              <a:off x="9033046" y="5472328"/>
              <a:ext cx="1371600" cy="1371600"/>
            </a:xfrm>
            <a:prstGeom prst="ellipse">
              <a:avLst/>
            </a:prstGeom>
            <a:solidFill>
              <a:schemeClr val="bg1"/>
            </a:solidFill>
            <a:ln>
              <a:solidFill>
                <a:srgbClr val="007D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en-US" sz="1400" dirty="0" smtClean="0"/>
            </a:p>
          </p:txBody>
        </p:sp>
        <p:pic>
          <p:nvPicPr>
            <p:cNvPr id="5140" name="Picture 20" descr="Image result for old school camera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32645" y="5776438"/>
              <a:ext cx="972401" cy="7633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30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23"/>
          </p:nvPr>
        </p:nvSpPr>
        <p:spPr>
          <a:xfrm>
            <a:off x="0" y="2265277"/>
            <a:ext cx="5714206" cy="3584426"/>
          </a:xfrm>
          <a:solidFill>
            <a:srgbClr val="B1DADD"/>
          </a:solidFill>
        </p:spPr>
        <p:txBody>
          <a:bodyPr/>
          <a:lstStyle/>
          <a:p>
            <a:endParaRPr lang="de-DE" dirty="0"/>
          </a:p>
        </p:txBody>
      </p:sp>
      <p:sp>
        <p:nvSpPr>
          <p:cNvPr id="2" name="Titel 1"/>
          <p:cNvSpPr>
            <a:spLocks noGrp="1"/>
          </p:cNvSpPr>
          <p:nvPr>
            <p:ph type="title"/>
          </p:nvPr>
        </p:nvSpPr>
        <p:spPr>
          <a:xfrm>
            <a:off x="507934" y="457994"/>
            <a:ext cx="5130072" cy="2278062"/>
          </a:xfrm>
        </p:spPr>
        <p:txBody>
          <a:bodyPr/>
          <a:lstStyle/>
          <a:p>
            <a:r>
              <a:rPr lang="en-GB" sz="6000" dirty="0" smtClean="0">
                <a:solidFill>
                  <a:srgbClr val="007D8C"/>
                </a:solidFill>
                <a:latin typeface="+mn-lt"/>
              </a:rPr>
              <a:t>Ocean marine</a:t>
            </a:r>
            <a:endParaRPr lang="en-GB" sz="6000" dirty="0">
              <a:solidFill>
                <a:srgbClr val="007D8C"/>
              </a:solidFill>
              <a:latin typeface="+mn-lt"/>
            </a:endParaRPr>
          </a:p>
        </p:txBody>
      </p:sp>
      <p:sp>
        <p:nvSpPr>
          <p:cNvPr id="4" name="Textplatzhalter 3"/>
          <p:cNvSpPr>
            <a:spLocks noGrp="1"/>
          </p:cNvSpPr>
          <p:nvPr>
            <p:ph type="body" sz="quarter" idx="17"/>
          </p:nvPr>
        </p:nvSpPr>
        <p:spPr>
          <a:xfrm>
            <a:off x="508000" y="3048794"/>
            <a:ext cx="4825206" cy="2549524"/>
          </a:xfrm>
        </p:spPr>
        <p:txBody>
          <a:bodyPr/>
          <a:lstStyle/>
          <a:p>
            <a:pPr marL="285750" indent="-285750">
              <a:buFont typeface="Arial" panose="020B0604020202020204" pitchFamily="34" charset="0"/>
              <a:buChar char="•"/>
            </a:pPr>
            <a:r>
              <a:rPr lang="en-US" dirty="0" smtClean="0"/>
              <a:t>Customer Centricity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Multi-Line Approach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Concentrated Segments of Risk</a:t>
            </a:r>
          </a:p>
          <a:p>
            <a:pPr lvl="1" indent="0">
              <a:buNone/>
            </a:pPr>
            <a:r>
              <a:rPr lang="en-US" dirty="0"/>
              <a:t> </a:t>
            </a:r>
            <a:r>
              <a:rPr lang="en-US" dirty="0" smtClean="0"/>
              <a:t> </a:t>
            </a:r>
            <a:br>
              <a:rPr lang="en-US" dirty="0" smtClean="0"/>
            </a:br>
            <a:endParaRPr lang="en-US" dirty="0" smtClean="0"/>
          </a:p>
          <a:p>
            <a:pPr marL="285750" indent="-285750">
              <a:buFont typeface="Arial" panose="020B0604020202020204" pitchFamily="34" charset="0"/>
              <a:buChar char="•"/>
            </a:pPr>
            <a:endParaRPr lang="en-GB" dirty="0"/>
          </a:p>
        </p:txBody>
      </p:sp>
      <p:sp>
        <p:nvSpPr>
          <p:cNvPr id="53" name="Foliennummernplatzhalter 52"/>
          <p:cNvSpPr>
            <a:spLocks noGrp="1"/>
          </p:cNvSpPr>
          <p:nvPr>
            <p:ph type="sldNum" sz="quarter" idx="22"/>
          </p:nvPr>
        </p:nvSpPr>
        <p:spPr/>
        <p:txBody>
          <a:bodyPr/>
          <a:lstStyle/>
          <a:p>
            <a:fld id="{61201FF1-C63B-412E-ABF0-3D0E918900AC}" type="slidenum">
              <a:rPr lang="en-GB" smtClean="0"/>
              <a:pPr/>
              <a:t>6</a:t>
            </a:fld>
            <a:endParaRPr lang="en-GB" dirty="0"/>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1600" r="11600"/>
          <a:stretch>
            <a:fillRect/>
          </a:stretch>
        </p:blipFill>
        <p:spPr>
          <a:xfrm>
            <a:off x="5712678" y="915194"/>
            <a:ext cx="5982435" cy="5196681"/>
          </a:xfrm>
        </p:spPr>
      </p:pic>
      <p:pic>
        <p:nvPicPr>
          <p:cNvPr id="8194" name="Picture 2" descr="C:\Users\AIC9250\Documents\person-heart-people-lo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806" y="1447801"/>
            <a:ext cx="4953793" cy="495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631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8"/>
          </p:nvPr>
        </p:nvSpPr>
        <p:spPr>
          <a:solidFill>
            <a:srgbClr val="B1DADD"/>
          </a:solidFill>
        </p:spPr>
        <p:txBody>
          <a:bodyPr/>
          <a:lstStyle/>
          <a:p>
            <a:endParaRPr lang="en-US" dirty="0"/>
          </a:p>
        </p:txBody>
      </p:sp>
      <p:sp>
        <p:nvSpPr>
          <p:cNvPr id="2" name="Title 1"/>
          <p:cNvSpPr>
            <a:spLocks noGrp="1"/>
          </p:cNvSpPr>
          <p:nvPr>
            <p:ph type="title"/>
          </p:nvPr>
        </p:nvSpPr>
        <p:spPr/>
        <p:txBody>
          <a:bodyPr/>
          <a:lstStyle/>
          <a:p>
            <a:r>
              <a:rPr lang="en-US" dirty="0" smtClean="0">
                <a:solidFill>
                  <a:srgbClr val="007D8C"/>
                </a:solidFill>
                <a:latin typeface="+mn-lt"/>
              </a:rPr>
              <a:t>Marine and Property </a:t>
            </a:r>
            <a:endParaRPr lang="en-US" dirty="0">
              <a:solidFill>
                <a:srgbClr val="007D8C"/>
              </a:solidFill>
              <a:latin typeface="+mn-lt"/>
            </a:endParaRPr>
          </a:p>
        </p:txBody>
      </p:sp>
      <p:sp>
        <p:nvSpPr>
          <p:cNvPr id="8" name="Foliennummernplatzhalter 7"/>
          <p:cNvSpPr>
            <a:spLocks noGrp="1"/>
          </p:cNvSpPr>
          <p:nvPr>
            <p:ph type="sldNum" sz="quarter" idx="21"/>
          </p:nvPr>
        </p:nvSpPr>
        <p:spPr/>
        <p:txBody>
          <a:bodyPr/>
          <a:lstStyle/>
          <a:p>
            <a:fld id="{61201FF1-C63B-412E-ABF0-3D0E918900AC}" type="slidenum">
              <a:rPr lang="de-DE" smtClean="0"/>
              <a:pPr/>
              <a:t>7</a:t>
            </a:fld>
            <a:endParaRPr lang="de-DE" dirty="0"/>
          </a:p>
        </p:txBody>
      </p:sp>
      <p:sp>
        <p:nvSpPr>
          <p:cNvPr id="33" name="Rounded Rectangle 32"/>
          <p:cNvSpPr/>
          <p:nvPr/>
        </p:nvSpPr>
        <p:spPr>
          <a:xfrm>
            <a:off x="6488224" y="2858546"/>
            <a:ext cx="958636" cy="4001042"/>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rgbClr val="7FE4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4" name="Rounded Rectangle 32"/>
          <p:cNvSpPr/>
          <p:nvPr/>
        </p:nvSpPr>
        <p:spPr>
          <a:xfrm>
            <a:off x="6820732" y="4414748"/>
            <a:ext cx="626129" cy="2444839"/>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rgbClr val="007D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5" name="Rounded Rectangle 32"/>
          <p:cNvSpPr/>
          <p:nvPr/>
        </p:nvSpPr>
        <p:spPr>
          <a:xfrm flipH="1">
            <a:off x="4914149" y="2051258"/>
            <a:ext cx="1236554" cy="4808329"/>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6" name="Rounded Rectangle 32"/>
          <p:cNvSpPr/>
          <p:nvPr/>
        </p:nvSpPr>
        <p:spPr>
          <a:xfrm flipH="1">
            <a:off x="4888165" y="3462699"/>
            <a:ext cx="926464" cy="3396887"/>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rgbClr val="C0DD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37" name="Rounded Rectangle 32"/>
          <p:cNvSpPr/>
          <p:nvPr/>
        </p:nvSpPr>
        <p:spPr>
          <a:xfrm flipH="1">
            <a:off x="4879367" y="4951126"/>
            <a:ext cx="599457" cy="1908462"/>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rgbClr val="B1DAD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75" name="Oval 74"/>
          <p:cNvSpPr/>
          <p:nvPr/>
        </p:nvSpPr>
        <p:spPr>
          <a:xfrm>
            <a:off x="4135761" y="1631322"/>
            <a:ext cx="846557" cy="846863"/>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4000" dirty="0">
              <a:solidFill>
                <a:schemeClr val="tx1"/>
              </a:solidFill>
            </a:endParaRPr>
          </a:p>
        </p:txBody>
      </p:sp>
      <p:sp>
        <p:nvSpPr>
          <p:cNvPr id="76" name="Oval 75"/>
          <p:cNvSpPr/>
          <p:nvPr/>
        </p:nvSpPr>
        <p:spPr>
          <a:xfrm>
            <a:off x="4135761" y="3007474"/>
            <a:ext cx="846557" cy="846863"/>
          </a:xfrm>
          <a:prstGeom prst="ellipse">
            <a:avLst/>
          </a:prstGeom>
          <a:solidFill>
            <a:srgbClr val="C0DDBD"/>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4000" dirty="0">
              <a:solidFill>
                <a:srgbClr val="434343"/>
              </a:solidFill>
            </a:endParaRPr>
          </a:p>
        </p:txBody>
      </p:sp>
      <p:sp>
        <p:nvSpPr>
          <p:cNvPr id="77" name="Oval 76"/>
          <p:cNvSpPr/>
          <p:nvPr/>
        </p:nvSpPr>
        <p:spPr>
          <a:xfrm>
            <a:off x="4135761" y="4510656"/>
            <a:ext cx="846557" cy="846863"/>
          </a:xfrm>
          <a:prstGeom prst="ellipse">
            <a:avLst/>
          </a:prstGeom>
          <a:solidFill>
            <a:srgbClr val="B1DADD"/>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4000" dirty="0">
              <a:solidFill>
                <a:srgbClr val="434343"/>
              </a:solidFill>
            </a:endParaRPr>
          </a:p>
        </p:txBody>
      </p:sp>
      <p:sp>
        <p:nvSpPr>
          <p:cNvPr id="78" name="Oval 77"/>
          <p:cNvSpPr/>
          <p:nvPr/>
        </p:nvSpPr>
        <p:spPr>
          <a:xfrm>
            <a:off x="7385535" y="2457013"/>
            <a:ext cx="846557" cy="846863"/>
          </a:xfrm>
          <a:prstGeom prst="ellipse">
            <a:avLst/>
          </a:prstGeom>
          <a:solidFill>
            <a:srgbClr val="7FE4E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4000" dirty="0">
              <a:solidFill>
                <a:srgbClr val="434343"/>
              </a:solidFill>
            </a:endParaRPr>
          </a:p>
        </p:txBody>
      </p:sp>
      <p:sp>
        <p:nvSpPr>
          <p:cNvPr id="79" name="Oval 78"/>
          <p:cNvSpPr/>
          <p:nvPr/>
        </p:nvSpPr>
        <p:spPr>
          <a:xfrm>
            <a:off x="7385535" y="3994990"/>
            <a:ext cx="846557" cy="846863"/>
          </a:xfrm>
          <a:prstGeom prst="ellipse">
            <a:avLst/>
          </a:prstGeom>
          <a:solidFill>
            <a:srgbClr val="007D8C"/>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4000" dirty="0">
              <a:solidFill>
                <a:srgbClr val="434343"/>
              </a:solidFill>
            </a:endParaRPr>
          </a:p>
        </p:txBody>
      </p:sp>
      <p:sp>
        <p:nvSpPr>
          <p:cNvPr id="38" name="Textplatzhalter 3"/>
          <p:cNvSpPr txBox="1">
            <a:spLocks/>
          </p:cNvSpPr>
          <p:nvPr/>
        </p:nvSpPr>
        <p:spPr>
          <a:xfrm>
            <a:off x="1642140" y="1679355"/>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r"/>
            <a:r>
              <a:rPr lang="en-GB" sz="1800" dirty="0" smtClean="0"/>
              <a:t>Stock Throughput</a:t>
            </a:r>
            <a:endParaRPr lang="en-GB" sz="1800" dirty="0"/>
          </a:p>
        </p:txBody>
      </p:sp>
      <p:sp>
        <p:nvSpPr>
          <p:cNvPr id="39" name="Textplatzhalter 3"/>
          <p:cNvSpPr txBox="1">
            <a:spLocks/>
          </p:cNvSpPr>
          <p:nvPr/>
        </p:nvSpPr>
        <p:spPr>
          <a:xfrm>
            <a:off x="1630710" y="3073569"/>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r"/>
            <a:r>
              <a:rPr lang="en-GB" sz="1800" dirty="0" smtClean="0"/>
              <a:t>Commercial Output Policy (COP)</a:t>
            </a:r>
            <a:endParaRPr lang="en-GB" sz="1800" dirty="0"/>
          </a:p>
        </p:txBody>
      </p:sp>
      <p:sp>
        <p:nvSpPr>
          <p:cNvPr id="40" name="Textplatzhalter 3"/>
          <p:cNvSpPr txBox="1">
            <a:spLocks/>
          </p:cNvSpPr>
          <p:nvPr/>
        </p:nvSpPr>
        <p:spPr>
          <a:xfrm>
            <a:off x="1642140" y="4593790"/>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lgn="r"/>
            <a:r>
              <a:rPr lang="en-GB" sz="1800" dirty="0" smtClean="0"/>
              <a:t>Regulation</a:t>
            </a:r>
            <a:endParaRPr lang="en-GB" sz="1800" dirty="0"/>
          </a:p>
        </p:txBody>
      </p:sp>
      <p:sp>
        <p:nvSpPr>
          <p:cNvPr id="41" name="Textplatzhalter 3"/>
          <p:cNvSpPr txBox="1">
            <a:spLocks/>
          </p:cNvSpPr>
          <p:nvPr/>
        </p:nvSpPr>
        <p:spPr>
          <a:xfrm>
            <a:off x="8344524" y="2523110"/>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sz="1800" dirty="0" smtClean="0"/>
              <a:t>Modelling</a:t>
            </a:r>
            <a:endParaRPr lang="en-GB" sz="1800" dirty="0"/>
          </a:p>
        </p:txBody>
      </p:sp>
      <p:sp>
        <p:nvSpPr>
          <p:cNvPr id="42" name="Textplatzhalter 3"/>
          <p:cNvSpPr txBox="1">
            <a:spLocks/>
          </p:cNvSpPr>
          <p:nvPr/>
        </p:nvSpPr>
        <p:spPr>
          <a:xfrm>
            <a:off x="8344524" y="4061086"/>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sz="1800" dirty="0" smtClean="0"/>
              <a:t>Distribution Trends</a:t>
            </a:r>
            <a:endParaRPr lang="en-GB" sz="1800" dirty="0"/>
          </a:p>
        </p:txBody>
      </p:sp>
      <p:sp>
        <p:nvSpPr>
          <p:cNvPr id="80" name="Oval 79"/>
          <p:cNvSpPr/>
          <p:nvPr/>
        </p:nvSpPr>
        <p:spPr>
          <a:xfrm>
            <a:off x="7724096" y="5337223"/>
            <a:ext cx="846557" cy="84686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600" dirty="0">
              <a:solidFill>
                <a:srgbClr val="434343"/>
              </a:solidFill>
            </a:endParaRPr>
          </a:p>
        </p:txBody>
      </p:sp>
      <p:sp>
        <p:nvSpPr>
          <p:cNvPr id="81" name="Textplatzhalter 3"/>
          <p:cNvSpPr txBox="1">
            <a:spLocks/>
          </p:cNvSpPr>
          <p:nvPr/>
        </p:nvSpPr>
        <p:spPr>
          <a:xfrm>
            <a:off x="8762206" y="5357519"/>
            <a:ext cx="2357894" cy="714671"/>
          </a:xfrm>
          <a:prstGeom prst="rect">
            <a:avLst/>
          </a:prstGeom>
        </p:spPr>
        <p:txBody>
          <a:bodyPr lIns="0" tIns="0" rIns="0" bIns="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r>
              <a:rPr lang="en-GB" sz="1800" dirty="0" smtClean="0"/>
              <a:t>Treaty Reinsurance Structures</a:t>
            </a:r>
            <a:endParaRPr lang="en-GB" sz="1800" dirty="0"/>
          </a:p>
        </p:txBody>
      </p:sp>
      <p:sp>
        <p:nvSpPr>
          <p:cNvPr id="82" name="Rounded Rectangle 32"/>
          <p:cNvSpPr/>
          <p:nvPr/>
        </p:nvSpPr>
        <p:spPr>
          <a:xfrm>
            <a:off x="7166387" y="5760655"/>
            <a:ext cx="599457" cy="1098931"/>
          </a:xfrm>
          <a:custGeom>
            <a:avLst/>
            <a:gdLst>
              <a:gd name="connsiteX0" fmla="*/ 0 w 2011716"/>
              <a:gd name="connsiteY0" fmla="*/ 260698 h 4826000"/>
              <a:gd name="connsiteX1" fmla="*/ 260698 w 2011716"/>
              <a:gd name="connsiteY1" fmla="*/ 0 h 4826000"/>
              <a:gd name="connsiteX2" fmla="*/ 1751018 w 2011716"/>
              <a:gd name="connsiteY2" fmla="*/ 0 h 4826000"/>
              <a:gd name="connsiteX3" fmla="*/ 2011716 w 2011716"/>
              <a:gd name="connsiteY3" fmla="*/ 260698 h 4826000"/>
              <a:gd name="connsiteX4" fmla="*/ 2011716 w 2011716"/>
              <a:gd name="connsiteY4" fmla="*/ 4565302 h 4826000"/>
              <a:gd name="connsiteX5" fmla="*/ 1751018 w 2011716"/>
              <a:gd name="connsiteY5" fmla="*/ 4826000 h 4826000"/>
              <a:gd name="connsiteX6" fmla="*/ 260698 w 2011716"/>
              <a:gd name="connsiteY6" fmla="*/ 4826000 h 4826000"/>
              <a:gd name="connsiteX7" fmla="*/ 0 w 2011716"/>
              <a:gd name="connsiteY7" fmla="*/ 4565302 h 4826000"/>
              <a:gd name="connsiteX8" fmla="*/ 0 w 2011716"/>
              <a:gd name="connsiteY8" fmla="*/ 260698 h 4826000"/>
              <a:gd name="connsiteX0" fmla="*/ 2011716 w 2103156"/>
              <a:gd name="connsiteY0" fmla="*/ 4565302 h 4826000"/>
              <a:gd name="connsiteX1" fmla="*/ 1751018 w 2103156"/>
              <a:gd name="connsiteY1" fmla="*/ 4826000 h 4826000"/>
              <a:gd name="connsiteX2" fmla="*/ 260698 w 2103156"/>
              <a:gd name="connsiteY2" fmla="*/ 4826000 h 4826000"/>
              <a:gd name="connsiteX3" fmla="*/ 0 w 2103156"/>
              <a:gd name="connsiteY3" fmla="*/ 4565302 h 4826000"/>
              <a:gd name="connsiteX4" fmla="*/ 0 w 2103156"/>
              <a:gd name="connsiteY4" fmla="*/ 260698 h 4826000"/>
              <a:gd name="connsiteX5" fmla="*/ 260698 w 2103156"/>
              <a:gd name="connsiteY5" fmla="*/ 0 h 4826000"/>
              <a:gd name="connsiteX6" fmla="*/ 1751018 w 2103156"/>
              <a:gd name="connsiteY6" fmla="*/ 0 h 4826000"/>
              <a:gd name="connsiteX7" fmla="*/ 2011716 w 2103156"/>
              <a:gd name="connsiteY7" fmla="*/ 260698 h 4826000"/>
              <a:gd name="connsiteX8" fmla="*/ 2103156 w 2103156"/>
              <a:gd name="connsiteY8" fmla="*/ 4656742 h 4826000"/>
              <a:gd name="connsiteX0" fmla="*/ 2011716 w 2011716"/>
              <a:gd name="connsiteY0" fmla="*/ 4565302 h 4826000"/>
              <a:gd name="connsiteX1" fmla="*/ 1751018 w 2011716"/>
              <a:gd name="connsiteY1" fmla="*/ 4826000 h 4826000"/>
              <a:gd name="connsiteX2" fmla="*/ 260698 w 2011716"/>
              <a:gd name="connsiteY2" fmla="*/ 4826000 h 4826000"/>
              <a:gd name="connsiteX3" fmla="*/ 0 w 2011716"/>
              <a:gd name="connsiteY3" fmla="*/ 4565302 h 4826000"/>
              <a:gd name="connsiteX4" fmla="*/ 0 w 2011716"/>
              <a:gd name="connsiteY4" fmla="*/ 260698 h 4826000"/>
              <a:gd name="connsiteX5" fmla="*/ 260698 w 2011716"/>
              <a:gd name="connsiteY5" fmla="*/ 0 h 4826000"/>
              <a:gd name="connsiteX6" fmla="*/ 1751018 w 2011716"/>
              <a:gd name="connsiteY6" fmla="*/ 0 h 4826000"/>
              <a:gd name="connsiteX7" fmla="*/ 2011716 w 2011716"/>
              <a:gd name="connsiteY7" fmla="*/ 260698 h 4826000"/>
              <a:gd name="connsiteX0" fmla="*/ 1751018 w 2011716"/>
              <a:gd name="connsiteY0" fmla="*/ 4826000 h 4826000"/>
              <a:gd name="connsiteX1" fmla="*/ 260698 w 2011716"/>
              <a:gd name="connsiteY1" fmla="*/ 4826000 h 4826000"/>
              <a:gd name="connsiteX2" fmla="*/ 0 w 2011716"/>
              <a:gd name="connsiteY2" fmla="*/ 4565302 h 4826000"/>
              <a:gd name="connsiteX3" fmla="*/ 0 w 2011716"/>
              <a:gd name="connsiteY3" fmla="*/ 260698 h 4826000"/>
              <a:gd name="connsiteX4" fmla="*/ 260698 w 2011716"/>
              <a:gd name="connsiteY4" fmla="*/ 0 h 4826000"/>
              <a:gd name="connsiteX5" fmla="*/ 1751018 w 2011716"/>
              <a:gd name="connsiteY5" fmla="*/ 0 h 4826000"/>
              <a:gd name="connsiteX6" fmla="*/ 2011716 w 2011716"/>
              <a:gd name="connsiteY6" fmla="*/ 260698 h 4826000"/>
              <a:gd name="connsiteX0" fmla="*/ 260698 w 2011716"/>
              <a:gd name="connsiteY0" fmla="*/ 4826000 h 4826000"/>
              <a:gd name="connsiteX1" fmla="*/ 0 w 2011716"/>
              <a:gd name="connsiteY1" fmla="*/ 4565302 h 4826000"/>
              <a:gd name="connsiteX2" fmla="*/ 0 w 2011716"/>
              <a:gd name="connsiteY2" fmla="*/ 260698 h 4826000"/>
              <a:gd name="connsiteX3" fmla="*/ 260698 w 2011716"/>
              <a:gd name="connsiteY3" fmla="*/ 0 h 4826000"/>
              <a:gd name="connsiteX4" fmla="*/ 1751018 w 2011716"/>
              <a:gd name="connsiteY4" fmla="*/ 0 h 4826000"/>
              <a:gd name="connsiteX5" fmla="*/ 2011716 w 2011716"/>
              <a:gd name="connsiteY5" fmla="*/ 260698 h 4826000"/>
              <a:gd name="connsiteX0" fmla="*/ 0 w 2011716"/>
              <a:gd name="connsiteY0" fmla="*/ 4565302 h 4565302"/>
              <a:gd name="connsiteX1" fmla="*/ 0 w 2011716"/>
              <a:gd name="connsiteY1" fmla="*/ 260698 h 4565302"/>
              <a:gd name="connsiteX2" fmla="*/ 260698 w 2011716"/>
              <a:gd name="connsiteY2" fmla="*/ 0 h 4565302"/>
              <a:gd name="connsiteX3" fmla="*/ 1751018 w 2011716"/>
              <a:gd name="connsiteY3" fmla="*/ 0 h 4565302"/>
              <a:gd name="connsiteX4" fmla="*/ 2011716 w 2011716"/>
              <a:gd name="connsiteY4" fmla="*/ 260698 h 4565302"/>
              <a:gd name="connsiteX0" fmla="*/ 0 w 1751018"/>
              <a:gd name="connsiteY0" fmla="*/ 4565302 h 4565302"/>
              <a:gd name="connsiteX1" fmla="*/ 0 w 1751018"/>
              <a:gd name="connsiteY1" fmla="*/ 260698 h 4565302"/>
              <a:gd name="connsiteX2" fmla="*/ 260698 w 1751018"/>
              <a:gd name="connsiteY2" fmla="*/ 0 h 4565302"/>
              <a:gd name="connsiteX3" fmla="*/ 1751018 w 1751018"/>
              <a:gd name="connsiteY3" fmla="*/ 0 h 4565302"/>
            </a:gdLst>
            <a:ahLst/>
            <a:cxnLst>
              <a:cxn ang="0">
                <a:pos x="connsiteX0" y="connsiteY0"/>
              </a:cxn>
              <a:cxn ang="0">
                <a:pos x="connsiteX1" y="connsiteY1"/>
              </a:cxn>
              <a:cxn ang="0">
                <a:pos x="connsiteX2" y="connsiteY2"/>
              </a:cxn>
              <a:cxn ang="0">
                <a:pos x="connsiteX3" y="connsiteY3"/>
              </a:cxn>
            </a:cxnLst>
            <a:rect l="l" t="t" r="r" b="b"/>
            <a:pathLst>
              <a:path w="1751018" h="4565302">
                <a:moveTo>
                  <a:pt x="0" y="4565302"/>
                </a:moveTo>
                <a:lnTo>
                  <a:pt x="0" y="260698"/>
                </a:lnTo>
                <a:cubicBezTo>
                  <a:pt x="0" y="116718"/>
                  <a:pt x="116718" y="0"/>
                  <a:pt x="260698" y="0"/>
                </a:cubicBezTo>
                <a:lnTo>
                  <a:pt x="1751018" y="0"/>
                </a:lnTo>
              </a:path>
            </a:pathLst>
          </a:custGeom>
          <a:noFill/>
          <a:ln w="3556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pic>
        <p:nvPicPr>
          <p:cNvPr id="4098" name="Picture 2" descr="C:\Users\AIC9250\Documents\check-pap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3779" y="5522910"/>
            <a:ext cx="476418" cy="4754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IC9250\Documents\arrow-direction-pa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604" y="4217678"/>
            <a:ext cx="476418" cy="4754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IC9250\AppData\Local\Microsoft\Windows\Temporary Internet Files\Content.IE5\8XJUAAAC\share-graph-arrow-u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0604" y="2642701"/>
            <a:ext cx="476418" cy="4754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Y:\Marketing\Icons with circle frames\Cargo.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20457" t="31572" r="22430" b="32450"/>
          <a:stretch/>
        </p:blipFill>
        <p:spPr bwMode="auto">
          <a:xfrm>
            <a:off x="4270928" y="1873257"/>
            <a:ext cx="576222" cy="3629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IC9250\AppData\Local\Microsoft\Windows\Temporary Internet Files\Content.IE5\30UCLVRL\balance-sca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0830" y="4696343"/>
            <a:ext cx="476418" cy="47548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Y:\Marketing\Icons with circle frames\Inland Marine.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l="20457" t="28996" r="18837" b="28710"/>
          <a:stretch/>
        </p:blipFill>
        <p:spPr bwMode="auto">
          <a:xfrm>
            <a:off x="4270928" y="3223702"/>
            <a:ext cx="594789" cy="41440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2588572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8"/>
          </p:nvPr>
        </p:nvSpPr>
        <p:spPr>
          <a:solidFill>
            <a:srgbClr val="B1DADD"/>
          </a:solidFill>
        </p:spPr>
        <p:txBody>
          <a:bodyPr/>
          <a:lstStyle/>
          <a:p>
            <a:endParaRPr lang="en-US" dirty="0"/>
          </a:p>
        </p:txBody>
      </p:sp>
      <p:sp>
        <p:nvSpPr>
          <p:cNvPr id="2" name="Title 1"/>
          <p:cNvSpPr>
            <a:spLocks noGrp="1"/>
          </p:cNvSpPr>
          <p:nvPr>
            <p:ph type="title"/>
          </p:nvPr>
        </p:nvSpPr>
        <p:spPr/>
        <p:txBody>
          <a:bodyPr/>
          <a:lstStyle/>
          <a:p>
            <a:r>
              <a:rPr lang="en-US" dirty="0">
                <a:solidFill>
                  <a:srgbClr val="007D8C"/>
                </a:solidFill>
                <a:latin typeface="+mn-lt"/>
              </a:rPr>
              <a:t>Value &amp; Direct Physical Loss</a:t>
            </a:r>
          </a:p>
        </p:txBody>
      </p:sp>
      <p:sp>
        <p:nvSpPr>
          <p:cNvPr id="8" name="Foliennummernplatzhalter 7"/>
          <p:cNvSpPr>
            <a:spLocks noGrp="1"/>
          </p:cNvSpPr>
          <p:nvPr>
            <p:ph type="sldNum" sz="quarter" idx="21"/>
          </p:nvPr>
        </p:nvSpPr>
        <p:spPr/>
        <p:txBody>
          <a:bodyPr/>
          <a:lstStyle/>
          <a:p>
            <a:fld id="{61201FF1-C63B-412E-ABF0-3D0E918900AC}" type="slidenum">
              <a:rPr lang="de-DE" smtClean="0"/>
              <a:pPr/>
              <a:t>8</a:t>
            </a:fld>
            <a:endParaRPr lang="de-DE" dirty="0"/>
          </a:p>
        </p:txBody>
      </p:sp>
      <p:sp>
        <p:nvSpPr>
          <p:cNvPr id="3" name="Text Placeholder 2"/>
          <p:cNvSpPr>
            <a:spLocks noGrp="1"/>
          </p:cNvSpPr>
          <p:nvPr>
            <p:ph type="body" sz="quarter" idx="17"/>
          </p:nvPr>
        </p:nvSpPr>
        <p:spPr/>
        <p:txBody>
          <a:bodyPr/>
          <a:lstStyle/>
          <a:p>
            <a:endParaRPr lang="en-US" dirty="0"/>
          </a:p>
        </p:txBody>
      </p:sp>
      <p:graphicFrame>
        <p:nvGraphicFramePr>
          <p:cNvPr id="31" name="Content Placeholder 8"/>
          <p:cNvGraphicFramePr>
            <a:graphicFrameLocks/>
          </p:cNvGraphicFramePr>
          <p:nvPr>
            <p:extLst>
              <p:ext uri="{D42A27DB-BD31-4B8C-83A1-F6EECF244321}">
                <p14:modId xmlns:p14="http://schemas.microsoft.com/office/powerpoint/2010/main" val="1067053718"/>
              </p:ext>
            </p:extLst>
          </p:nvPr>
        </p:nvGraphicFramePr>
        <p:xfrm>
          <a:off x="609521" y="2240799"/>
          <a:ext cx="10971370" cy="2377990"/>
        </p:xfrm>
        <a:graphic>
          <a:graphicData uri="http://schemas.openxmlformats.org/drawingml/2006/table">
            <a:tbl>
              <a:tblPr firstRow="1" bandRow="1">
                <a:tableStyleId>{5C22544A-7EE6-4342-B048-85BDC9FD1C3A}</a:tableStyleId>
              </a:tblPr>
              <a:tblGrid>
                <a:gridCol w="2194274">
                  <a:extLst>
                    <a:ext uri="{9D8B030D-6E8A-4147-A177-3AD203B41FA5}">
                      <a16:colId xmlns="" xmlns:a16="http://schemas.microsoft.com/office/drawing/2014/main" val="20000"/>
                    </a:ext>
                  </a:extLst>
                </a:gridCol>
                <a:gridCol w="2194274">
                  <a:extLst>
                    <a:ext uri="{9D8B030D-6E8A-4147-A177-3AD203B41FA5}">
                      <a16:colId xmlns="" xmlns:a16="http://schemas.microsoft.com/office/drawing/2014/main" val="20001"/>
                    </a:ext>
                  </a:extLst>
                </a:gridCol>
                <a:gridCol w="2194274">
                  <a:extLst>
                    <a:ext uri="{9D8B030D-6E8A-4147-A177-3AD203B41FA5}">
                      <a16:colId xmlns="" xmlns:a16="http://schemas.microsoft.com/office/drawing/2014/main" val="20002"/>
                    </a:ext>
                  </a:extLst>
                </a:gridCol>
                <a:gridCol w="2194274">
                  <a:extLst>
                    <a:ext uri="{9D8B030D-6E8A-4147-A177-3AD203B41FA5}">
                      <a16:colId xmlns="" xmlns:a16="http://schemas.microsoft.com/office/drawing/2014/main" val="20003"/>
                    </a:ext>
                  </a:extLst>
                </a:gridCol>
                <a:gridCol w="2194274">
                  <a:extLst>
                    <a:ext uri="{9D8B030D-6E8A-4147-A177-3AD203B41FA5}">
                      <a16:colId xmlns="" xmlns:a16="http://schemas.microsoft.com/office/drawing/2014/main" val="20004"/>
                    </a:ext>
                  </a:extLst>
                </a:gridCol>
              </a:tblGrid>
              <a:tr h="1188995">
                <a:tc>
                  <a:txBody>
                    <a:bodyPr/>
                    <a:lstStyle/>
                    <a:p>
                      <a:pPr algn="ctr"/>
                      <a:r>
                        <a:rPr lang="en-US" sz="2400" dirty="0" smtClean="0">
                          <a:latin typeface="+mn-lt"/>
                        </a:rPr>
                        <a:t>Fear</a:t>
                      </a:r>
                    </a:p>
                    <a:p>
                      <a:pPr algn="ctr"/>
                      <a:r>
                        <a:rPr lang="en-US" sz="2400" dirty="0" smtClean="0">
                          <a:latin typeface="+mn-lt"/>
                        </a:rPr>
                        <a:t>Of</a:t>
                      </a:r>
                      <a:r>
                        <a:rPr lang="en-US" sz="2400" baseline="0" dirty="0" smtClean="0">
                          <a:latin typeface="+mn-lt"/>
                        </a:rPr>
                        <a:t> Loss</a:t>
                      </a:r>
                      <a:endParaRPr lang="en-US" sz="2400" dirty="0">
                        <a:latin typeface="+mn-lt"/>
                      </a:endParaRPr>
                    </a:p>
                  </a:txBody>
                  <a:tcPr marL="121904" marR="121904" marT="45731" marB="45731" anchor="ctr"/>
                </a:tc>
                <a:tc>
                  <a:txBody>
                    <a:bodyPr/>
                    <a:lstStyle/>
                    <a:p>
                      <a:pPr algn="ctr"/>
                      <a:r>
                        <a:rPr lang="en-US" sz="2400" dirty="0" smtClean="0">
                          <a:latin typeface="+mn-lt"/>
                        </a:rPr>
                        <a:t>Market </a:t>
                      </a:r>
                    </a:p>
                    <a:p>
                      <a:pPr algn="ctr"/>
                      <a:r>
                        <a:rPr lang="en-US" sz="2400" dirty="0" smtClean="0">
                          <a:latin typeface="+mn-lt"/>
                        </a:rPr>
                        <a:t>Value</a:t>
                      </a:r>
                      <a:endParaRPr lang="en-US" sz="2400" dirty="0">
                        <a:latin typeface="+mn-lt"/>
                      </a:endParaRPr>
                    </a:p>
                  </a:txBody>
                  <a:tcPr marL="121904" marR="121904" marT="45731" marB="45731" anchor="ctr"/>
                </a:tc>
                <a:tc>
                  <a:txBody>
                    <a:bodyPr/>
                    <a:lstStyle/>
                    <a:p>
                      <a:pPr algn="ctr"/>
                      <a:r>
                        <a:rPr lang="en-US" sz="2400" dirty="0" smtClean="0">
                          <a:latin typeface="+mn-lt"/>
                        </a:rPr>
                        <a:t>Trade Disruption</a:t>
                      </a:r>
                      <a:endParaRPr lang="en-US" sz="2400" dirty="0">
                        <a:latin typeface="+mn-lt"/>
                      </a:endParaRPr>
                    </a:p>
                  </a:txBody>
                  <a:tcPr marL="121904" marR="121904" marT="45731" marB="45731" anchor="ctr"/>
                </a:tc>
                <a:tc>
                  <a:txBody>
                    <a:bodyPr/>
                    <a:lstStyle/>
                    <a:p>
                      <a:pPr algn="ctr"/>
                      <a:r>
                        <a:rPr lang="en-US" sz="2400" dirty="0" smtClean="0">
                          <a:latin typeface="+mn-lt"/>
                        </a:rPr>
                        <a:t>FSMA</a:t>
                      </a:r>
                      <a:endParaRPr lang="en-US" sz="2400" dirty="0">
                        <a:latin typeface="+mn-lt"/>
                      </a:endParaRPr>
                    </a:p>
                  </a:txBody>
                  <a:tcPr marL="121904" marR="121904" marT="45731" marB="45731" anchor="ctr"/>
                </a:tc>
                <a:tc>
                  <a:txBody>
                    <a:bodyPr/>
                    <a:lstStyle/>
                    <a:p>
                      <a:pPr algn="ctr"/>
                      <a:r>
                        <a:rPr lang="en-US" sz="2400" dirty="0" smtClean="0">
                          <a:latin typeface="+mn-lt"/>
                        </a:rPr>
                        <a:t>Warranty</a:t>
                      </a:r>
                      <a:endParaRPr lang="en-US" sz="2400" dirty="0">
                        <a:latin typeface="+mn-lt"/>
                      </a:endParaRPr>
                    </a:p>
                  </a:txBody>
                  <a:tcPr marL="121904" marR="121904" marT="45731" marB="45731" anchor="ctr"/>
                </a:tc>
                <a:extLst>
                  <a:ext uri="{0D108BD9-81ED-4DB2-BD59-A6C34878D82A}">
                    <a16:rowId xmlns="" xmlns:a16="http://schemas.microsoft.com/office/drawing/2014/main" val="10000"/>
                  </a:ext>
                </a:extLst>
              </a:tr>
              <a:tr h="1188995">
                <a:tc>
                  <a:txBody>
                    <a:bodyPr/>
                    <a:lstStyle/>
                    <a:p>
                      <a:pPr algn="ctr"/>
                      <a:r>
                        <a:rPr lang="en-US" sz="2400" dirty="0" smtClean="0">
                          <a:latin typeface="+mn-lt"/>
                        </a:rPr>
                        <a:t>Diminished Value</a:t>
                      </a:r>
                      <a:endParaRPr lang="en-US" sz="2400" dirty="0">
                        <a:latin typeface="+mn-lt"/>
                      </a:endParaRPr>
                    </a:p>
                  </a:txBody>
                  <a:tcPr marL="121904" marR="121904" marT="45731" marB="45731"/>
                </a:tc>
                <a:tc>
                  <a:txBody>
                    <a:bodyPr/>
                    <a:lstStyle/>
                    <a:p>
                      <a:pPr algn="ctr"/>
                      <a:r>
                        <a:rPr lang="en-US" sz="2400" dirty="0" smtClean="0">
                          <a:latin typeface="+mn-lt"/>
                        </a:rPr>
                        <a:t>Brands &amp; Labels</a:t>
                      </a:r>
                      <a:endParaRPr lang="en-US" sz="2400" dirty="0">
                        <a:latin typeface="+mn-lt"/>
                      </a:endParaRPr>
                    </a:p>
                  </a:txBody>
                  <a:tcPr marL="121904" marR="121904" marT="45731" marB="45731"/>
                </a:tc>
                <a:tc>
                  <a:txBody>
                    <a:bodyPr/>
                    <a:lstStyle/>
                    <a:p>
                      <a:pPr algn="ctr"/>
                      <a:r>
                        <a:rPr lang="en-US" sz="2400" dirty="0" smtClean="0">
                          <a:latin typeface="+mn-lt"/>
                        </a:rPr>
                        <a:t>Product Liability Laws</a:t>
                      </a:r>
                      <a:endParaRPr lang="en-US" sz="2400" dirty="0">
                        <a:latin typeface="+mn-lt"/>
                      </a:endParaRPr>
                    </a:p>
                  </a:txBody>
                  <a:tcPr marL="121904" marR="121904" marT="45731" marB="45731"/>
                </a:tc>
                <a:tc>
                  <a:txBody>
                    <a:bodyPr/>
                    <a:lstStyle/>
                    <a:p>
                      <a:pPr algn="ctr"/>
                      <a:r>
                        <a:rPr lang="en-US" sz="2400" dirty="0" smtClean="0">
                          <a:latin typeface="+mn-lt"/>
                        </a:rPr>
                        <a:t>Repairing back to “new”</a:t>
                      </a:r>
                      <a:endParaRPr lang="en-US" sz="2400" dirty="0">
                        <a:latin typeface="+mn-lt"/>
                      </a:endParaRPr>
                    </a:p>
                  </a:txBody>
                  <a:tcPr marL="121904" marR="121904" marT="45731" marB="45731"/>
                </a:tc>
                <a:tc>
                  <a:txBody>
                    <a:bodyPr/>
                    <a:lstStyle/>
                    <a:p>
                      <a:pPr algn="ctr"/>
                      <a:r>
                        <a:rPr lang="en-US" sz="2400" dirty="0" smtClean="0">
                          <a:latin typeface="+mn-lt"/>
                        </a:rPr>
                        <a:t>Constructive Total Loss</a:t>
                      </a:r>
                      <a:endParaRPr lang="en-US" sz="2400" dirty="0">
                        <a:latin typeface="+mn-lt"/>
                      </a:endParaRPr>
                    </a:p>
                  </a:txBody>
                  <a:tcPr marL="121904" marR="121904" marT="45731" marB="45731"/>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20712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8"/>
          </p:nvPr>
        </p:nvSpPr>
        <p:spPr>
          <a:solidFill>
            <a:srgbClr val="B1DADD"/>
          </a:solidFill>
        </p:spPr>
        <p:txBody>
          <a:bodyPr/>
          <a:lstStyle/>
          <a:p>
            <a:endParaRPr lang="en-US" dirty="0"/>
          </a:p>
        </p:txBody>
      </p:sp>
      <p:sp>
        <p:nvSpPr>
          <p:cNvPr id="2" name="Title 1"/>
          <p:cNvSpPr>
            <a:spLocks noGrp="1"/>
          </p:cNvSpPr>
          <p:nvPr>
            <p:ph type="title"/>
          </p:nvPr>
        </p:nvSpPr>
        <p:spPr/>
        <p:txBody>
          <a:bodyPr/>
          <a:lstStyle/>
          <a:p>
            <a:r>
              <a:rPr lang="en-US" dirty="0" smtClean="0">
                <a:solidFill>
                  <a:srgbClr val="007D8C"/>
                </a:solidFill>
                <a:latin typeface="+mn-lt"/>
              </a:rPr>
              <a:t>coverage</a:t>
            </a:r>
            <a:endParaRPr lang="en-US" dirty="0">
              <a:solidFill>
                <a:srgbClr val="007D8C"/>
              </a:solidFill>
              <a:latin typeface="+mn-lt"/>
            </a:endParaRPr>
          </a:p>
        </p:txBody>
      </p:sp>
      <p:sp>
        <p:nvSpPr>
          <p:cNvPr id="8" name="Foliennummernplatzhalter 7"/>
          <p:cNvSpPr>
            <a:spLocks noGrp="1"/>
          </p:cNvSpPr>
          <p:nvPr>
            <p:ph type="sldNum" sz="quarter" idx="21"/>
          </p:nvPr>
        </p:nvSpPr>
        <p:spPr/>
        <p:txBody>
          <a:bodyPr/>
          <a:lstStyle/>
          <a:p>
            <a:fld id="{61201FF1-C63B-412E-ABF0-3D0E918900AC}" type="slidenum">
              <a:rPr lang="de-DE" smtClean="0"/>
              <a:pPr/>
              <a:t>9</a:t>
            </a:fld>
            <a:endParaRPr lang="de-DE" dirty="0"/>
          </a:p>
        </p:txBody>
      </p:sp>
      <p:sp>
        <p:nvSpPr>
          <p:cNvPr id="3" name="Text Placeholder 2"/>
          <p:cNvSpPr>
            <a:spLocks noGrp="1"/>
          </p:cNvSpPr>
          <p:nvPr>
            <p:ph type="body" sz="quarter" idx="17"/>
          </p:nvPr>
        </p:nvSpPr>
        <p:spPr/>
        <p:txBody>
          <a:bodyPr/>
          <a:lstStyle/>
          <a:p>
            <a:endParaRPr lang="en-US" dirty="0"/>
          </a:p>
        </p:txBody>
      </p:sp>
      <p:sp>
        <p:nvSpPr>
          <p:cNvPr id="4" name="Oval 3"/>
          <p:cNvSpPr/>
          <p:nvPr/>
        </p:nvSpPr>
        <p:spPr>
          <a:xfrm>
            <a:off x="761206" y="1523270"/>
            <a:ext cx="3810000" cy="3813048"/>
          </a:xfrm>
          <a:prstGeom prst="ellipse">
            <a:avLst/>
          </a:prstGeom>
          <a:solidFill>
            <a:srgbClr val="DFEEDE"/>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t>We cover “direct physical loss”</a:t>
            </a:r>
          </a:p>
        </p:txBody>
      </p:sp>
      <p:sp>
        <p:nvSpPr>
          <p:cNvPr id="9" name="Oval 8"/>
          <p:cNvSpPr/>
          <p:nvPr/>
        </p:nvSpPr>
        <p:spPr>
          <a:xfrm>
            <a:off x="7924006" y="1523270"/>
            <a:ext cx="3810000" cy="3813048"/>
          </a:xfrm>
          <a:prstGeom prst="ellipse">
            <a:avLst/>
          </a:prstGeom>
          <a:solidFill>
            <a:srgbClr val="DFEEDE"/>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r>
              <a:rPr lang="en-US" dirty="0"/>
              <a:t>We cover all risk of “direct physical loss”</a:t>
            </a:r>
          </a:p>
        </p:txBody>
      </p:sp>
      <p:sp>
        <p:nvSpPr>
          <p:cNvPr id="7" name="Rectangle 6"/>
          <p:cNvSpPr/>
          <p:nvPr/>
        </p:nvSpPr>
        <p:spPr>
          <a:xfrm>
            <a:off x="4742801" y="2254337"/>
            <a:ext cx="3123405" cy="2308324"/>
          </a:xfrm>
          <a:prstGeom prst="rect">
            <a:avLst/>
          </a:prstGeom>
        </p:spPr>
        <p:txBody>
          <a:bodyPr wrap="square">
            <a:spAutoFit/>
          </a:bodyPr>
          <a:lstStyle/>
          <a:p>
            <a:pPr algn="ctr"/>
            <a:r>
              <a:rPr lang="en-US" dirty="0"/>
              <a:t>Are they different? </a:t>
            </a:r>
            <a:r>
              <a:rPr lang="en-US" dirty="0" smtClean="0"/>
              <a:t/>
            </a:r>
            <a:br>
              <a:rPr lang="en-US" dirty="0" smtClean="0"/>
            </a:br>
            <a:r>
              <a:rPr lang="en-US" dirty="0" smtClean="0"/>
              <a:t/>
            </a:r>
            <a:br>
              <a:rPr lang="en-US" dirty="0" smtClean="0"/>
            </a:br>
            <a:r>
              <a:rPr lang="en-US" dirty="0" smtClean="0"/>
              <a:t>Are </a:t>
            </a:r>
            <a:r>
              <a:rPr lang="en-US" dirty="0"/>
              <a:t>you providing an unintended additional exposure risk versus actual </a:t>
            </a:r>
            <a:r>
              <a:rPr lang="en-US" dirty="0" smtClean="0"/>
              <a:t>loss?</a:t>
            </a:r>
            <a:endParaRPr lang="en-US" dirty="0"/>
          </a:p>
        </p:txBody>
      </p:sp>
    </p:spTree>
    <p:extLst>
      <p:ext uri="{BB962C8B-B14F-4D97-AF65-F5344CB8AC3E}">
        <p14:creationId xmlns:p14="http://schemas.microsoft.com/office/powerpoint/2010/main" val="1063745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AZ_Global_Master_16_9_June_2017">
  <a:themeElements>
    <a:clrScheme name="Global_Master_June_2017">
      <a:dk1>
        <a:srgbClr val="000000"/>
      </a:dk1>
      <a:lt1>
        <a:srgbClr val="FFFFFF"/>
      </a:lt1>
      <a:dk2>
        <a:srgbClr val="49648C"/>
      </a:dk2>
      <a:lt2>
        <a:srgbClr val="D4CDCD"/>
      </a:lt2>
      <a:accent1>
        <a:srgbClr val="96DCFA"/>
      </a:accent1>
      <a:accent2>
        <a:srgbClr val="CCDD61"/>
      </a:accent2>
      <a:accent3>
        <a:srgbClr val="EECCD5"/>
      </a:accent3>
      <a:accent4>
        <a:srgbClr val="FDD25C"/>
      </a:accent4>
      <a:accent5>
        <a:srgbClr val="FF934F"/>
      </a:accent5>
      <a:accent6>
        <a:srgbClr val="C0DDBD"/>
      </a:accent6>
      <a:hlink>
        <a:srgbClr val="003781"/>
      </a:hlink>
      <a:folHlink>
        <a:srgbClr val="5A3982"/>
      </a:folHlink>
    </a:clrScheme>
    <a:fontScheme name="Allianz_Arial_2017">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F2F2"/>
        </a:solidFill>
        <a:ln>
          <a:noFill/>
        </a:ln>
      </a:spPr>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lgn="l">
          <a:spcBef>
            <a:spcPts val="100"/>
          </a:spcBef>
          <a:spcAft>
            <a:spcPts val="100"/>
          </a:spcAft>
          <a:defRPr sz="1400" dirty="0" smtClean="0"/>
        </a:defPPr>
      </a:lstStyle>
    </a:spDef>
    <a:txDef>
      <a:spPr/>
      <a:bodyPr vert="horz" wrap="square" lIns="72000" tIns="72000" rIns="72000" bIns="72000" rtlCol="0">
        <a:spAutoFit/>
      </a:bodyPr>
      <a:lstStyle>
        <a:defPPr>
          <a:defRPr sz="1800" dirty="0" smtClean="0"/>
        </a:defPPr>
      </a:lstStyle>
    </a:txDef>
  </a:objectDefaults>
  <a:extraClrSchemeLst/>
  <a:custClrLst>
    <a:custClr name="rgb(90,83,96)">
      <a:srgbClr val="5A5360"/>
    </a:custClr>
    <a:custClr name="rgb(215,211,217)">
      <a:srgbClr val="D7D3D9"/>
    </a:custClr>
    <a:custClr name="rgb(90,57,130)">
      <a:srgbClr val="5A3982"/>
    </a:custClr>
    <a:custClr name="rgb(218,208,225)">
      <a:srgbClr val="DAD0E1"/>
    </a:custClr>
    <a:custClr name="rgb(91,93,48)">
      <a:srgbClr val="5B5D30"/>
    </a:custClr>
    <a:custClr name="rgb(212,213,200)">
      <a:srgbClr val="D4D5C8"/>
    </a:custClr>
    <a:custClr name="rgb(64,125,113)">
      <a:srgbClr val="407D71"/>
    </a:custClr>
    <a:custClr name="rgb(195,216,212)">
      <a:srgbClr val="C3D8D4"/>
    </a:custClr>
    <a:custClr name="rgb(73,100,140)">
      <a:srgbClr val="49648C"/>
    </a:custClr>
    <a:custClr name="rgb(202,212,222)">
      <a:srgbClr val="CAD4DE"/>
    </a:custClr>
    <a:custClr name="rgb(183,30,63)">
      <a:srgbClr val="B71E3F"/>
    </a:custClr>
    <a:custClr name="rgb(241,200,208)">
      <a:srgbClr val="F1C8D0"/>
    </a:custClr>
    <a:custClr name="rgb(0,125,140)">
      <a:srgbClr val="007D8C"/>
    </a:custClr>
    <a:custClr name="rgb(177,218,221)">
      <a:srgbClr val="B1DADD"/>
    </a:custClr>
    <a:custClr name="rgb(192,221,189)">
      <a:srgbClr val="C0DDBD"/>
    </a:custClr>
    <a:custClr name="rgb(223,238,222)">
      <a:srgbClr val="DFEEDE"/>
    </a:custClr>
    <a:custClr name="rgb(239,246,238)">
      <a:srgbClr val="EFF6EE"/>
    </a:custClr>
    <a:custClr name="rgb(234,207,192)">
      <a:srgbClr val="EACFC0"/>
    </a:custClr>
    <a:custClr name="rgb(243,229,223)">
      <a:srgbClr val="F3E5DF"/>
    </a:custClr>
    <a:custClr name="rgb(249,242,239)">
      <a:srgbClr val="F9F2EF"/>
    </a:custClr>
    <a:custClr name="rgb(212,205,205)">
      <a:srgbClr val="D4CDCD"/>
    </a:custClr>
    <a:custClr name="rgb(239,232,230)">
      <a:srgbClr val="EFE8E6"/>
    </a:custClr>
    <a:custClr name="rgb(248,244,242)">
      <a:srgbClr val="F8F4F2"/>
    </a:custClr>
    <a:custClr name="rgb(207,233,238)">
      <a:srgbClr val="CFE9EE"/>
    </a:custClr>
    <a:custClr name="rgb(230,244,246)">
      <a:srgbClr val="E6F4F6"/>
    </a:custClr>
    <a:custClr name="rgb(241,249,250)">
      <a:srgbClr val="F1F9FA"/>
    </a:custClr>
    <a:custClr name="rgb(235,225,191)">
      <a:srgbClr val="EBE1BF"/>
    </a:custClr>
    <a:custClr name="rgb(245,240,224)">
      <a:srgbClr val="F5F0E0"/>
    </a:custClr>
    <a:custClr name="rgb(250,247,239)">
      <a:srgbClr val="FAF7EF"/>
    </a:custClr>
    <a:custClr name="rgb(0,55,129)">
      <a:srgbClr val="003781"/>
    </a:custClr>
    <a:custClr name="rgb(238,204,213)">
      <a:srgbClr val="EECCD5"/>
    </a:custClr>
    <a:custClr name="rgb(246,229,234)">
      <a:srgbClr val="F6E5EA"/>
    </a:custClr>
    <a:custClr name="rgb(251,242,244)">
      <a:srgbClr val="FBF2F4"/>
    </a:custClr>
    <a:custClr name="rgb(219,211,189)">
      <a:srgbClr val="DBD3BD"/>
    </a:custClr>
    <a:custClr name="rgb(235,231,219)">
      <a:srgbClr val="EBE7DB"/>
    </a:custClr>
    <a:custClr name="rgb(245,243,237)">
      <a:srgbClr val="F5F3ED"/>
    </a:custClr>
    <a:custClr name="rgb(204,221,97)">
      <a:srgbClr val="CCDD61"/>
    </a:custClr>
    <a:custClr name="rgb(227,235,175)">
      <a:srgbClr val="E3EBAF"/>
    </a:custClr>
    <a:custClr name="rgb(150,220,250)">
      <a:srgbClr val="96DCFA"/>
    </a:custClr>
    <a:custClr name="rgb(193,235,251)">
      <a:srgbClr val="C1EBFB"/>
    </a:custClr>
    <a:custClr name="rgb(138,103,156)">
      <a:srgbClr val="8A679C"/>
    </a:custClr>
    <a:custClr name="rgb(225,207,234)">
      <a:srgbClr val="E1CFEA"/>
    </a:custClr>
    <a:custClr name="rgb(228,0,58)">
      <a:srgbClr val="E4003A"/>
    </a:custClr>
    <a:custClr name="rgb(247,199,195)">
      <a:srgbClr val="F7C7C3"/>
    </a:custClr>
    <a:custClr name="rgb(127,228,224)">
      <a:srgbClr val="7FE4E0"/>
    </a:custClr>
    <a:custClr name="rgb(195,232,231)">
      <a:srgbClr val="C3E8E7"/>
    </a:custClr>
    <a:custClr name="rgb(253,210,92)">
      <a:srgbClr val="FDD25C"/>
    </a:custClr>
    <a:custClr name="rgb(255,232,176)">
      <a:srgbClr val="FFE8B0"/>
    </a:custClr>
    <a:custClr name="rgb(255,147,79)">
      <a:srgbClr val="FF934F"/>
    </a:custClr>
    <a:custClr name="rgb(247,202,171)">
      <a:srgbClr val="F7CAAB"/>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19e0966f-40cc-446e-a248-c10a673782a7" Revision="1" Stencil="System.MyShapes" StencilVersion="1.0"/>
</Control>
</file>

<file path=customXml/itemProps1.xml><?xml version="1.0" encoding="utf-8"?>
<ds:datastoreItem xmlns:ds="http://schemas.openxmlformats.org/officeDocument/2006/customXml" ds:itemID="{8D3225FD-C76F-4B0A-80B4-9CE389B8141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AZ_Global_Master_16_9_June_2017</Template>
  <TotalTime>0</TotalTime>
  <Words>526</Words>
  <Application>Microsoft Office PowerPoint</Application>
  <PresentationFormat>Custom</PresentationFormat>
  <Paragraphs>134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AZ_Global_Master_16_9_June_2017</vt:lpstr>
      <vt:lpstr>When Waves Come Ashore </vt:lpstr>
      <vt:lpstr>When inland meets ocean</vt:lpstr>
      <vt:lpstr>Ground rules</vt:lpstr>
      <vt:lpstr>Agenda</vt:lpstr>
      <vt:lpstr> The advent of inland marine</vt:lpstr>
      <vt:lpstr>Ocean marine</vt:lpstr>
      <vt:lpstr>Marine and Property </vt:lpstr>
      <vt:lpstr>Value &amp; Direct Physical Loss</vt:lpstr>
      <vt:lpstr>coverage</vt:lpstr>
      <vt:lpstr>Today’s Policy Language</vt:lpstr>
      <vt:lpstr>Blockchain</vt:lpstr>
      <vt:lpstr>Blockchain Ocean marine </vt:lpstr>
      <vt:lpstr>Blockchain inland marine </vt:lpstr>
      <vt:lpstr>Blockchain inland marine </vt:lpstr>
      <vt:lpstr>trucking</vt:lpstr>
      <vt:lpstr>Blockchain Use Cases:  Trucking industry</vt:lpstr>
      <vt:lpstr>cyber </vt:lpstr>
      <vt:lpstr>summary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2017-10-18T16:54:05Z</dcterms:created>
  <dcterms:modified xsi:type="dcterms:W3CDTF">2018-04-30T15:58:19Z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